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5" r:id="rId5"/>
    <p:sldId id="266" r:id="rId6"/>
    <p:sldId id="272" r:id="rId7"/>
    <p:sldId id="267" r:id="rId8"/>
    <p:sldId id="268" r:id="rId9"/>
    <p:sldId id="270" r:id="rId10"/>
    <p:sldId id="269" r:id="rId11"/>
    <p:sldId id="273" r:id="rId12"/>
    <p:sldId id="271" r:id="rId13"/>
  </p:sldIdLst>
  <p:sldSz cx="134112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2F"/>
    <a:srgbClr val="089BB8"/>
    <a:srgbClr val="A2E1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8788F-8316-0AF8-F216-254C4D28D7A5}" v="6" dt="2024-12-02T19:34:32.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6FED2-FF89-4A55-922F-03D9DBC26A8C}"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AC657D-33F3-4DFC-9A43-65F60A131D2D}">
      <dgm:prSet custT="1"/>
      <dgm:spPr/>
      <dgm:t>
        <a:bodyPr/>
        <a:lstStyle/>
        <a:p>
          <a:pPr>
            <a:lnSpc>
              <a:spcPct val="100000"/>
            </a:lnSpc>
            <a:defRPr cap="all"/>
          </a:pPr>
          <a:r>
            <a:rPr lang="en-US" sz="1800">
              <a:latin typeface="Bahnschrift SemiBold" panose="020B0502040204020203" pitchFamily="34" charset="0"/>
            </a:rPr>
            <a:t>Application Form </a:t>
          </a:r>
        </a:p>
      </dgm:t>
    </dgm:pt>
    <dgm:pt modelId="{73FF392A-18E3-435E-98C7-8BDC998660D3}" type="parTrans" cxnId="{C912C37E-DFEA-451D-A1F3-E8CEA31ACC78}">
      <dgm:prSet/>
      <dgm:spPr/>
      <dgm:t>
        <a:bodyPr/>
        <a:lstStyle/>
        <a:p>
          <a:endParaRPr lang="en-US" sz="2400">
            <a:latin typeface="Bahnschrift SemiBold" panose="020B0502040204020203" pitchFamily="34" charset="0"/>
          </a:endParaRPr>
        </a:p>
      </dgm:t>
    </dgm:pt>
    <dgm:pt modelId="{F8C2C1C0-00A0-442C-A618-3437457A17C0}" type="sibTrans" cxnId="{C912C37E-DFEA-451D-A1F3-E8CEA31ACC78}">
      <dgm:prSet/>
      <dgm:spPr/>
      <dgm:t>
        <a:bodyPr/>
        <a:lstStyle/>
        <a:p>
          <a:endParaRPr lang="en-US" sz="2400">
            <a:latin typeface="Bahnschrift SemiBold" panose="020B0502040204020203" pitchFamily="34" charset="0"/>
          </a:endParaRPr>
        </a:p>
      </dgm:t>
    </dgm:pt>
    <dgm:pt modelId="{C6C07114-7ED9-483E-8AA2-293FB6074918}">
      <dgm:prSet custT="1"/>
      <dgm:spPr/>
      <dgm:t>
        <a:bodyPr/>
        <a:lstStyle/>
        <a:p>
          <a:pPr>
            <a:lnSpc>
              <a:spcPct val="100000"/>
            </a:lnSpc>
            <a:defRPr cap="all"/>
          </a:pPr>
          <a:r>
            <a:rPr lang="en-US" sz="1800">
              <a:latin typeface="Bahnschrift SemiBold" panose="020B0502040204020203" pitchFamily="34" charset="0"/>
            </a:rPr>
            <a:t>2 Scholarship Essays </a:t>
          </a:r>
        </a:p>
      </dgm:t>
    </dgm:pt>
    <dgm:pt modelId="{28BAE153-FF90-4A7B-A02F-C1028F4CD715}" type="parTrans" cxnId="{510F6B9A-72CD-49AE-A12E-85B4CB79C5CB}">
      <dgm:prSet/>
      <dgm:spPr/>
      <dgm:t>
        <a:bodyPr/>
        <a:lstStyle/>
        <a:p>
          <a:endParaRPr lang="en-US" sz="2400">
            <a:latin typeface="Bahnschrift SemiBold" panose="020B0502040204020203" pitchFamily="34" charset="0"/>
          </a:endParaRPr>
        </a:p>
      </dgm:t>
    </dgm:pt>
    <dgm:pt modelId="{1475DC42-0B61-41F2-B5A4-2F3C94E6B2C4}" type="sibTrans" cxnId="{510F6B9A-72CD-49AE-A12E-85B4CB79C5CB}">
      <dgm:prSet/>
      <dgm:spPr/>
      <dgm:t>
        <a:bodyPr/>
        <a:lstStyle/>
        <a:p>
          <a:endParaRPr lang="en-US" sz="2400">
            <a:latin typeface="Bahnschrift SemiBold" panose="020B0502040204020203" pitchFamily="34" charset="0"/>
          </a:endParaRPr>
        </a:p>
      </dgm:t>
    </dgm:pt>
    <dgm:pt modelId="{74501730-1A4B-4F18-AE73-AD212437FBFE}">
      <dgm:prSet custT="1"/>
      <dgm:spPr/>
      <dgm:t>
        <a:bodyPr/>
        <a:lstStyle/>
        <a:p>
          <a:pPr>
            <a:lnSpc>
              <a:spcPct val="100000"/>
            </a:lnSpc>
            <a:defRPr cap="all"/>
          </a:pPr>
          <a:r>
            <a:rPr lang="en-US" sz="1800">
              <a:latin typeface="Bahnschrift SemiBold" panose="020B0502040204020203" pitchFamily="34" charset="0"/>
            </a:rPr>
            <a:t>Academic Resume </a:t>
          </a:r>
        </a:p>
      </dgm:t>
    </dgm:pt>
    <dgm:pt modelId="{B71566C4-4E8B-4152-8A84-473515F39346}" type="parTrans" cxnId="{CC606DE9-BDFA-4B2C-8B0A-D57FB277340A}">
      <dgm:prSet/>
      <dgm:spPr/>
      <dgm:t>
        <a:bodyPr/>
        <a:lstStyle/>
        <a:p>
          <a:endParaRPr lang="en-US" sz="2400">
            <a:latin typeface="Bahnschrift SemiBold" panose="020B0502040204020203" pitchFamily="34" charset="0"/>
          </a:endParaRPr>
        </a:p>
      </dgm:t>
    </dgm:pt>
    <dgm:pt modelId="{FE959395-4074-4315-993A-C6A5AA2757F4}" type="sibTrans" cxnId="{CC606DE9-BDFA-4B2C-8B0A-D57FB277340A}">
      <dgm:prSet/>
      <dgm:spPr/>
      <dgm:t>
        <a:bodyPr/>
        <a:lstStyle/>
        <a:p>
          <a:endParaRPr lang="en-US" sz="2400">
            <a:latin typeface="Bahnschrift SemiBold" panose="020B0502040204020203" pitchFamily="34" charset="0"/>
          </a:endParaRPr>
        </a:p>
      </dgm:t>
    </dgm:pt>
    <dgm:pt modelId="{69CFB095-EB87-4EAC-B57D-0FEF4506BF77}">
      <dgm:prSet custT="1"/>
      <dgm:spPr/>
      <dgm:t>
        <a:bodyPr/>
        <a:lstStyle/>
        <a:p>
          <a:pPr>
            <a:lnSpc>
              <a:spcPct val="100000"/>
            </a:lnSpc>
            <a:defRPr cap="all"/>
          </a:pPr>
          <a:r>
            <a:rPr lang="en-US" sz="1800">
              <a:latin typeface="Bahnschrift SemiBold" panose="020B0502040204020203" pitchFamily="34" charset="0"/>
            </a:rPr>
            <a:t>Proof of college/trade school acceptance </a:t>
          </a:r>
        </a:p>
      </dgm:t>
    </dgm:pt>
    <dgm:pt modelId="{2C7B812A-56AD-41DC-A891-75FD4FD33343}" type="parTrans" cxnId="{065400E4-1934-4DDC-A8A7-72E413D747E7}">
      <dgm:prSet/>
      <dgm:spPr/>
      <dgm:t>
        <a:bodyPr/>
        <a:lstStyle/>
        <a:p>
          <a:endParaRPr lang="en-US" sz="2400">
            <a:latin typeface="Bahnschrift SemiBold" panose="020B0502040204020203" pitchFamily="34" charset="0"/>
          </a:endParaRPr>
        </a:p>
      </dgm:t>
    </dgm:pt>
    <dgm:pt modelId="{9714C57B-DA9E-4203-966E-8740AA785001}" type="sibTrans" cxnId="{065400E4-1934-4DDC-A8A7-72E413D747E7}">
      <dgm:prSet/>
      <dgm:spPr/>
      <dgm:t>
        <a:bodyPr/>
        <a:lstStyle/>
        <a:p>
          <a:endParaRPr lang="en-US" sz="2400">
            <a:latin typeface="Bahnschrift SemiBold" panose="020B0502040204020203" pitchFamily="34" charset="0"/>
          </a:endParaRPr>
        </a:p>
      </dgm:t>
    </dgm:pt>
    <dgm:pt modelId="{A2FECB52-3AFE-417F-935B-C620D3EB14E1}" type="pres">
      <dgm:prSet presAssocID="{5686FED2-FF89-4A55-922F-03D9DBC26A8C}" presName="root" presStyleCnt="0">
        <dgm:presLayoutVars>
          <dgm:dir/>
          <dgm:resizeHandles val="exact"/>
        </dgm:presLayoutVars>
      </dgm:prSet>
      <dgm:spPr/>
    </dgm:pt>
    <dgm:pt modelId="{7B6CD397-E3F3-4AE0-A516-0A2DAD4700FF}" type="pres">
      <dgm:prSet presAssocID="{36AC657D-33F3-4DFC-9A43-65F60A131D2D}" presName="compNode" presStyleCnt="0"/>
      <dgm:spPr/>
    </dgm:pt>
    <dgm:pt modelId="{0BE28529-DD6E-4458-B983-2FBC4D6D501F}" type="pres">
      <dgm:prSet presAssocID="{36AC657D-33F3-4DFC-9A43-65F60A131D2D}" presName="iconBgRect" presStyleLbl="bgShp" presStyleIdx="0" presStyleCnt="4"/>
      <dgm:spPr/>
    </dgm:pt>
    <dgm:pt modelId="{89347F45-0681-4D86-9D26-9A23E1607FBE}" type="pres">
      <dgm:prSet presAssocID="{36AC657D-33F3-4DFC-9A43-65F60A131D2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B600EA3B-1CD1-40A6-8D2C-54C7927D7E3F}" type="pres">
      <dgm:prSet presAssocID="{36AC657D-33F3-4DFC-9A43-65F60A131D2D}" presName="spaceRect" presStyleCnt="0"/>
      <dgm:spPr/>
    </dgm:pt>
    <dgm:pt modelId="{467815A9-6FF6-4F1A-90A8-4BE6314F6337}" type="pres">
      <dgm:prSet presAssocID="{36AC657D-33F3-4DFC-9A43-65F60A131D2D}" presName="textRect" presStyleLbl="revTx" presStyleIdx="0" presStyleCnt="4">
        <dgm:presLayoutVars>
          <dgm:chMax val="1"/>
          <dgm:chPref val="1"/>
        </dgm:presLayoutVars>
      </dgm:prSet>
      <dgm:spPr/>
    </dgm:pt>
    <dgm:pt modelId="{30CE03CD-067F-4151-8E4A-E7DEFC93693E}" type="pres">
      <dgm:prSet presAssocID="{F8C2C1C0-00A0-442C-A618-3437457A17C0}" presName="sibTrans" presStyleCnt="0"/>
      <dgm:spPr/>
    </dgm:pt>
    <dgm:pt modelId="{0FA4C45D-DDF0-4D4F-9A35-B70332C02E75}" type="pres">
      <dgm:prSet presAssocID="{C6C07114-7ED9-483E-8AA2-293FB6074918}" presName="compNode" presStyleCnt="0"/>
      <dgm:spPr/>
    </dgm:pt>
    <dgm:pt modelId="{5235092A-A52B-4E5B-8113-D47598E4B902}" type="pres">
      <dgm:prSet presAssocID="{C6C07114-7ED9-483E-8AA2-293FB6074918}" presName="iconBgRect" presStyleLbl="bgShp" presStyleIdx="1" presStyleCnt="4"/>
      <dgm:spPr/>
    </dgm:pt>
    <dgm:pt modelId="{4171C6D5-45F6-49CB-8CE8-D01F42704080}" type="pres">
      <dgm:prSet presAssocID="{C6C07114-7ED9-483E-8AA2-293FB60749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FFF7239-B343-430D-843F-B71C82FAC0F8}" type="pres">
      <dgm:prSet presAssocID="{C6C07114-7ED9-483E-8AA2-293FB6074918}" presName="spaceRect" presStyleCnt="0"/>
      <dgm:spPr/>
    </dgm:pt>
    <dgm:pt modelId="{DEE5DE41-83CD-4C58-85D0-AA1D0C676D45}" type="pres">
      <dgm:prSet presAssocID="{C6C07114-7ED9-483E-8AA2-293FB6074918}" presName="textRect" presStyleLbl="revTx" presStyleIdx="1" presStyleCnt="4">
        <dgm:presLayoutVars>
          <dgm:chMax val="1"/>
          <dgm:chPref val="1"/>
        </dgm:presLayoutVars>
      </dgm:prSet>
      <dgm:spPr/>
    </dgm:pt>
    <dgm:pt modelId="{9185DD85-97FE-4817-AA85-4098EE37C666}" type="pres">
      <dgm:prSet presAssocID="{1475DC42-0B61-41F2-B5A4-2F3C94E6B2C4}" presName="sibTrans" presStyleCnt="0"/>
      <dgm:spPr/>
    </dgm:pt>
    <dgm:pt modelId="{23F65A5D-EA1A-477C-9EC6-1015DAB65DC3}" type="pres">
      <dgm:prSet presAssocID="{74501730-1A4B-4F18-AE73-AD212437FBFE}" presName="compNode" presStyleCnt="0"/>
      <dgm:spPr/>
    </dgm:pt>
    <dgm:pt modelId="{141AC9D9-C4CA-4C71-B384-CA55A907B58B}" type="pres">
      <dgm:prSet presAssocID="{74501730-1A4B-4F18-AE73-AD212437FBFE}" presName="iconBgRect" presStyleLbl="bgShp" presStyleIdx="2" presStyleCnt="4"/>
      <dgm:spPr/>
    </dgm:pt>
    <dgm:pt modelId="{819E568E-F215-4FE9-9523-A6659D946650}" type="pres">
      <dgm:prSet presAssocID="{74501730-1A4B-4F18-AE73-AD212437FB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5AA6560E-F78B-480D-958A-C4E576922140}" type="pres">
      <dgm:prSet presAssocID="{74501730-1A4B-4F18-AE73-AD212437FBFE}" presName="spaceRect" presStyleCnt="0"/>
      <dgm:spPr/>
    </dgm:pt>
    <dgm:pt modelId="{89E89948-37A7-4FA4-9411-51892A75B259}" type="pres">
      <dgm:prSet presAssocID="{74501730-1A4B-4F18-AE73-AD212437FBFE}" presName="textRect" presStyleLbl="revTx" presStyleIdx="2" presStyleCnt="4">
        <dgm:presLayoutVars>
          <dgm:chMax val="1"/>
          <dgm:chPref val="1"/>
        </dgm:presLayoutVars>
      </dgm:prSet>
      <dgm:spPr/>
    </dgm:pt>
    <dgm:pt modelId="{37C8278D-FA0A-4470-8331-39F958F73F60}" type="pres">
      <dgm:prSet presAssocID="{FE959395-4074-4315-993A-C6A5AA2757F4}" presName="sibTrans" presStyleCnt="0"/>
      <dgm:spPr/>
    </dgm:pt>
    <dgm:pt modelId="{7E410833-8E16-4C86-97BE-BBD53893782D}" type="pres">
      <dgm:prSet presAssocID="{69CFB095-EB87-4EAC-B57D-0FEF4506BF77}" presName="compNode" presStyleCnt="0"/>
      <dgm:spPr/>
    </dgm:pt>
    <dgm:pt modelId="{BD56953A-9B73-40E2-85AA-FC68776ABB95}" type="pres">
      <dgm:prSet presAssocID="{69CFB095-EB87-4EAC-B57D-0FEF4506BF77}" presName="iconBgRect" presStyleLbl="bgShp" presStyleIdx="3" presStyleCnt="4"/>
      <dgm:spPr/>
    </dgm:pt>
    <dgm:pt modelId="{F319D661-72DF-4D54-9080-C790DC78CF9B}" type="pres">
      <dgm:prSet presAssocID="{69CFB095-EB87-4EAC-B57D-0FEF4506BF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F5727ADE-32F6-41CD-BB84-3966206241E9}" type="pres">
      <dgm:prSet presAssocID="{69CFB095-EB87-4EAC-B57D-0FEF4506BF77}" presName="spaceRect" presStyleCnt="0"/>
      <dgm:spPr/>
    </dgm:pt>
    <dgm:pt modelId="{74D0A2F5-A7D1-4A00-AB84-BD506FE29EDF}" type="pres">
      <dgm:prSet presAssocID="{69CFB095-EB87-4EAC-B57D-0FEF4506BF77}" presName="textRect" presStyleLbl="revTx" presStyleIdx="3" presStyleCnt="4">
        <dgm:presLayoutVars>
          <dgm:chMax val="1"/>
          <dgm:chPref val="1"/>
        </dgm:presLayoutVars>
      </dgm:prSet>
      <dgm:spPr/>
    </dgm:pt>
  </dgm:ptLst>
  <dgm:cxnLst>
    <dgm:cxn modelId="{3271871E-508C-43A0-ACC4-90F7677E2C33}" type="presOf" srcId="{5686FED2-FF89-4A55-922F-03D9DBC26A8C}" destId="{A2FECB52-3AFE-417F-935B-C620D3EB14E1}" srcOrd="0" destOrd="0" presId="urn:microsoft.com/office/officeart/2018/5/layout/IconCircleLabelList"/>
    <dgm:cxn modelId="{71EAAE34-2943-4CC8-A840-2837E780761A}" type="presOf" srcId="{69CFB095-EB87-4EAC-B57D-0FEF4506BF77}" destId="{74D0A2F5-A7D1-4A00-AB84-BD506FE29EDF}" srcOrd="0" destOrd="0" presId="urn:microsoft.com/office/officeart/2018/5/layout/IconCircleLabelList"/>
    <dgm:cxn modelId="{A24C5879-8CE6-4752-BF37-C22A97F82383}" type="presOf" srcId="{C6C07114-7ED9-483E-8AA2-293FB6074918}" destId="{DEE5DE41-83CD-4C58-85D0-AA1D0C676D45}" srcOrd="0" destOrd="0" presId="urn:microsoft.com/office/officeart/2018/5/layout/IconCircleLabelList"/>
    <dgm:cxn modelId="{C912C37E-DFEA-451D-A1F3-E8CEA31ACC78}" srcId="{5686FED2-FF89-4A55-922F-03D9DBC26A8C}" destId="{36AC657D-33F3-4DFC-9A43-65F60A131D2D}" srcOrd="0" destOrd="0" parTransId="{73FF392A-18E3-435E-98C7-8BDC998660D3}" sibTransId="{F8C2C1C0-00A0-442C-A618-3437457A17C0}"/>
    <dgm:cxn modelId="{510F6B9A-72CD-49AE-A12E-85B4CB79C5CB}" srcId="{5686FED2-FF89-4A55-922F-03D9DBC26A8C}" destId="{C6C07114-7ED9-483E-8AA2-293FB6074918}" srcOrd="1" destOrd="0" parTransId="{28BAE153-FF90-4A7B-A02F-C1028F4CD715}" sibTransId="{1475DC42-0B61-41F2-B5A4-2F3C94E6B2C4}"/>
    <dgm:cxn modelId="{B91010D5-E6A1-497C-9E62-B7E20D42634B}" type="presOf" srcId="{74501730-1A4B-4F18-AE73-AD212437FBFE}" destId="{89E89948-37A7-4FA4-9411-51892A75B259}" srcOrd="0" destOrd="0" presId="urn:microsoft.com/office/officeart/2018/5/layout/IconCircleLabelList"/>
    <dgm:cxn modelId="{065400E4-1934-4DDC-A8A7-72E413D747E7}" srcId="{5686FED2-FF89-4A55-922F-03D9DBC26A8C}" destId="{69CFB095-EB87-4EAC-B57D-0FEF4506BF77}" srcOrd="3" destOrd="0" parTransId="{2C7B812A-56AD-41DC-A891-75FD4FD33343}" sibTransId="{9714C57B-DA9E-4203-966E-8740AA785001}"/>
    <dgm:cxn modelId="{CC606DE9-BDFA-4B2C-8B0A-D57FB277340A}" srcId="{5686FED2-FF89-4A55-922F-03D9DBC26A8C}" destId="{74501730-1A4B-4F18-AE73-AD212437FBFE}" srcOrd="2" destOrd="0" parTransId="{B71566C4-4E8B-4152-8A84-473515F39346}" sibTransId="{FE959395-4074-4315-993A-C6A5AA2757F4}"/>
    <dgm:cxn modelId="{B47CD3F1-15B7-4EC3-8E59-9533D7EEDED4}" type="presOf" srcId="{36AC657D-33F3-4DFC-9A43-65F60A131D2D}" destId="{467815A9-6FF6-4F1A-90A8-4BE6314F6337}" srcOrd="0" destOrd="0" presId="urn:microsoft.com/office/officeart/2018/5/layout/IconCircleLabelList"/>
    <dgm:cxn modelId="{A19F7B9D-1978-4EDE-9B8B-BA65734BEE18}" type="presParOf" srcId="{A2FECB52-3AFE-417F-935B-C620D3EB14E1}" destId="{7B6CD397-E3F3-4AE0-A516-0A2DAD4700FF}" srcOrd="0" destOrd="0" presId="urn:microsoft.com/office/officeart/2018/5/layout/IconCircleLabelList"/>
    <dgm:cxn modelId="{744B168B-6FD7-4ADD-8F91-5911019A1348}" type="presParOf" srcId="{7B6CD397-E3F3-4AE0-A516-0A2DAD4700FF}" destId="{0BE28529-DD6E-4458-B983-2FBC4D6D501F}" srcOrd="0" destOrd="0" presId="urn:microsoft.com/office/officeart/2018/5/layout/IconCircleLabelList"/>
    <dgm:cxn modelId="{A9E980E6-EA0A-4C38-9423-FBD8646CC258}" type="presParOf" srcId="{7B6CD397-E3F3-4AE0-A516-0A2DAD4700FF}" destId="{89347F45-0681-4D86-9D26-9A23E1607FBE}" srcOrd="1" destOrd="0" presId="urn:microsoft.com/office/officeart/2018/5/layout/IconCircleLabelList"/>
    <dgm:cxn modelId="{3EE8C6C6-E639-41A4-B49C-9FA301537C14}" type="presParOf" srcId="{7B6CD397-E3F3-4AE0-A516-0A2DAD4700FF}" destId="{B600EA3B-1CD1-40A6-8D2C-54C7927D7E3F}" srcOrd="2" destOrd="0" presId="urn:microsoft.com/office/officeart/2018/5/layout/IconCircleLabelList"/>
    <dgm:cxn modelId="{C683E4CF-4AD5-4EC6-B6F7-858118B058E6}" type="presParOf" srcId="{7B6CD397-E3F3-4AE0-A516-0A2DAD4700FF}" destId="{467815A9-6FF6-4F1A-90A8-4BE6314F6337}" srcOrd="3" destOrd="0" presId="urn:microsoft.com/office/officeart/2018/5/layout/IconCircleLabelList"/>
    <dgm:cxn modelId="{6E9677E3-09AC-4E0D-B434-C217B4F95F42}" type="presParOf" srcId="{A2FECB52-3AFE-417F-935B-C620D3EB14E1}" destId="{30CE03CD-067F-4151-8E4A-E7DEFC93693E}" srcOrd="1" destOrd="0" presId="urn:microsoft.com/office/officeart/2018/5/layout/IconCircleLabelList"/>
    <dgm:cxn modelId="{B48F8F40-DCAD-49AD-9238-777C3A9B70C2}" type="presParOf" srcId="{A2FECB52-3AFE-417F-935B-C620D3EB14E1}" destId="{0FA4C45D-DDF0-4D4F-9A35-B70332C02E75}" srcOrd="2" destOrd="0" presId="urn:microsoft.com/office/officeart/2018/5/layout/IconCircleLabelList"/>
    <dgm:cxn modelId="{E5A5A97D-25E2-4675-A2E4-37801E4D5793}" type="presParOf" srcId="{0FA4C45D-DDF0-4D4F-9A35-B70332C02E75}" destId="{5235092A-A52B-4E5B-8113-D47598E4B902}" srcOrd="0" destOrd="0" presId="urn:microsoft.com/office/officeart/2018/5/layout/IconCircleLabelList"/>
    <dgm:cxn modelId="{3A07B103-A69A-4105-AD82-14491EBF32DF}" type="presParOf" srcId="{0FA4C45D-DDF0-4D4F-9A35-B70332C02E75}" destId="{4171C6D5-45F6-49CB-8CE8-D01F42704080}" srcOrd="1" destOrd="0" presId="urn:microsoft.com/office/officeart/2018/5/layout/IconCircleLabelList"/>
    <dgm:cxn modelId="{19A974B9-1B99-49FD-9C91-BDE6868A0962}" type="presParOf" srcId="{0FA4C45D-DDF0-4D4F-9A35-B70332C02E75}" destId="{5FFF7239-B343-430D-843F-B71C82FAC0F8}" srcOrd="2" destOrd="0" presId="urn:microsoft.com/office/officeart/2018/5/layout/IconCircleLabelList"/>
    <dgm:cxn modelId="{71F64DB3-E660-491C-BC68-23636F7ED4E3}" type="presParOf" srcId="{0FA4C45D-DDF0-4D4F-9A35-B70332C02E75}" destId="{DEE5DE41-83CD-4C58-85D0-AA1D0C676D45}" srcOrd="3" destOrd="0" presId="urn:microsoft.com/office/officeart/2018/5/layout/IconCircleLabelList"/>
    <dgm:cxn modelId="{921F5577-7A01-4110-AA88-321699A4F31B}" type="presParOf" srcId="{A2FECB52-3AFE-417F-935B-C620D3EB14E1}" destId="{9185DD85-97FE-4817-AA85-4098EE37C666}" srcOrd="3" destOrd="0" presId="urn:microsoft.com/office/officeart/2018/5/layout/IconCircleLabelList"/>
    <dgm:cxn modelId="{A5C98E15-0C3A-48CC-9632-769E277B8CF5}" type="presParOf" srcId="{A2FECB52-3AFE-417F-935B-C620D3EB14E1}" destId="{23F65A5D-EA1A-477C-9EC6-1015DAB65DC3}" srcOrd="4" destOrd="0" presId="urn:microsoft.com/office/officeart/2018/5/layout/IconCircleLabelList"/>
    <dgm:cxn modelId="{565348FC-B877-45BC-98F7-EBA0BF28C608}" type="presParOf" srcId="{23F65A5D-EA1A-477C-9EC6-1015DAB65DC3}" destId="{141AC9D9-C4CA-4C71-B384-CA55A907B58B}" srcOrd="0" destOrd="0" presId="urn:microsoft.com/office/officeart/2018/5/layout/IconCircleLabelList"/>
    <dgm:cxn modelId="{BE74DA71-EA67-47C0-BFE7-4E5110E2DE8F}" type="presParOf" srcId="{23F65A5D-EA1A-477C-9EC6-1015DAB65DC3}" destId="{819E568E-F215-4FE9-9523-A6659D946650}" srcOrd="1" destOrd="0" presId="urn:microsoft.com/office/officeart/2018/5/layout/IconCircleLabelList"/>
    <dgm:cxn modelId="{9DF75CE4-2ED8-4986-89D2-7E95B2EAC30A}" type="presParOf" srcId="{23F65A5D-EA1A-477C-9EC6-1015DAB65DC3}" destId="{5AA6560E-F78B-480D-958A-C4E576922140}" srcOrd="2" destOrd="0" presId="urn:microsoft.com/office/officeart/2018/5/layout/IconCircleLabelList"/>
    <dgm:cxn modelId="{C7A0457F-8EF0-48FB-8AE4-410DAE4B88BA}" type="presParOf" srcId="{23F65A5D-EA1A-477C-9EC6-1015DAB65DC3}" destId="{89E89948-37A7-4FA4-9411-51892A75B259}" srcOrd="3" destOrd="0" presId="urn:microsoft.com/office/officeart/2018/5/layout/IconCircleLabelList"/>
    <dgm:cxn modelId="{CC9BDC32-9400-427C-A208-DF58B1691AD8}" type="presParOf" srcId="{A2FECB52-3AFE-417F-935B-C620D3EB14E1}" destId="{37C8278D-FA0A-4470-8331-39F958F73F60}" srcOrd="5" destOrd="0" presId="urn:microsoft.com/office/officeart/2018/5/layout/IconCircleLabelList"/>
    <dgm:cxn modelId="{DC0847BC-85D8-47BA-B4E4-B6086E0D8420}" type="presParOf" srcId="{A2FECB52-3AFE-417F-935B-C620D3EB14E1}" destId="{7E410833-8E16-4C86-97BE-BBD53893782D}" srcOrd="6" destOrd="0" presId="urn:microsoft.com/office/officeart/2018/5/layout/IconCircleLabelList"/>
    <dgm:cxn modelId="{509D6790-47A3-4E07-A56C-2251407A2D21}" type="presParOf" srcId="{7E410833-8E16-4C86-97BE-BBD53893782D}" destId="{BD56953A-9B73-40E2-85AA-FC68776ABB95}" srcOrd="0" destOrd="0" presId="urn:microsoft.com/office/officeart/2018/5/layout/IconCircleLabelList"/>
    <dgm:cxn modelId="{47B4A89A-5457-4ACB-B47D-2A4B0BFC43B3}" type="presParOf" srcId="{7E410833-8E16-4C86-97BE-BBD53893782D}" destId="{F319D661-72DF-4D54-9080-C790DC78CF9B}" srcOrd="1" destOrd="0" presId="urn:microsoft.com/office/officeart/2018/5/layout/IconCircleLabelList"/>
    <dgm:cxn modelId="{AE1DB0F1-CF0A-4237-9D7C-8160BEE60E12}" type="presParOf" srcId="{7E410833-8E16-4C86-97BE-BBD53893782D}" destId="{F5727ADE-32F6-41CD-BB84-3966206241E9}" srcOrd="2" destOrd="0" presId="urn:microsoft.com/office/officeart/2018/5/layout/IconCircleLabelList"/>
    <dgm:cxn modelId="{B265CF94-0507-4EF7-8703-34B48280AC91}" type="presParOf" srcId="{7E410833-8E16-4C86-97BE-BBD53893782D}" destId="{74D0A2F5-A7D1-4A00-AB84-BD506FE29ED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28529-DD6E-4458-B983-2FBC4D6D501F}">
      <dsp:nvSpPr>
        <dsp:cNvPr id="0" name=""/>
        <dsp:cNvSpPr/>
      </dsp:nvSpPr>
      <dsp:spPr>
        <a:xfrm>
          <a:off x="395477" y="527386"/>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47F45-0681-4D86-9D26-9A23E1607FBE}">
      <dsp:nvSpPr>
        <dsp:cNvPr id="0" name=""/>
        <dsp:cNvSpPr/>
      </dsp:nvSpPr>
      <dsp:spPr>
        <a:xfrm>
          <a:off x="629477" y="76138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7815A9-6FF6-4F1A-90A8-4BE6314F6337}">
      <dsp:nvSpPr>
        <dsp:cNvPr id="0" name=""/>
        <dsp:cNvSpPr/>
      </dsp:nvSpPr>
      <dsp:spPr>
        <a:xfrm>
          <a:off x="44477" y="1967387"/>
          <a:ext cx="18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Bahnschrift SemiBold" panose="020B0502040204020203" pitchFamily="34" charset="0"/>
            </a:rPr>
            <a:t>Application Form </a:t>
          </a:r>
        </a:p>
      </dsp:txBody>
      <dsp:txXfrm>
        <a:off x="44477" y="1967387"/>
        <a:ext cx="1800000" cy="1102500"/>
      </dsp:txXfrm>
    </dsp:sp>
    <dsp:sp modelId="{5235092A-A52B-4E5B-8113-D47598E4B902}">
      <dsp:nvSpPr>
        <dsp:cNvPr id="0" name=""/>
        <dsp:cNvSpPr/>
      </dsp:nvSpPr>
      <dsp:spPr>
        <a:xfrm>
          <a:off x="2510477" y="527386"/>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1C6D5-45F6-49CB-8CE8-D01F42704080}">
      <dsp:nvSpPr>
        <dsp:cNvPr id="0" name=""/>
        <dsp:cNvSpPr/>
      </dsp:nvSpPr>
      <dsp:spPr>
        <a:xfrm>
          <a:off x="2744477" y="76138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E5DE41-83CD-4C58-85D0-AA1D0C676D45}">
      <dsp:nvSpPr>
        <dsp:cNvPr id="0" name=""/>
        <dsp:cNvSpPr/>
      </dsp:nvSpPr>
      <dsp:spPr>
        <a:xfrm>
          <a:off x="2159477" y="1967387"/>
          <a:ext cx="18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Bahnschrift SemiBold" panose="020B0502040204020203" pitchFamily="34" charset="0"/>
            </a:rPr>
            <a:t>2 Scholarship Essays </a:t>
          </a:r>
        </a:p>
      </dsp:txBody>
      <dsp:txXfrm>
        <a:off x="2159477" y="1967387"/>
        <a:ext cx="1800000" cy="1102500"/>
      </dsp:txXfrm>
    </dsp:sp>
    <dsp:sp modelId="{141AC9D9-C4CA-4C71-B384-CA55A907B58B}">
      <dsp:nvSpPr>
        <dsp:cNvPr id="0" name=""/>
        <dsp:cNvSpPr/>
      </dsp:nvSpPr>
      <dsp:spPr>
        <a:xfrm>
          <a:off x="4625477" y="527386"/>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9E568E-F215-4FE9-9523-A6659D946650}">
      <dsp:nvSpPr>
        <dsp:cNvPr id="0" name=""/>
        <dsp:cNvSpPr/>
      </dsp:nvSpPr>
      <dsp:spPr>
        <a:xfrm>
          <a:off x="4859477" y="76138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E89948-37A7-4FA4-9411-51892A75B259}">
      <dsp:nvSpPr>
        <dsp:cNvPr id="0" name=""/>
        <dsp:cNvSpPr/>
      </dsp:nvSpPr>
      <dsp:spPr>
        <a:xfrm>
          <a:off x="4274477" y="1967387"/>
          <a:ext cx="18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Bahnschrift SemiBold" panose="020B0502040204020203" pitchFamily="34" charset="0"/>
            </a:rPr>
            <a:t>Academic Resume </a:t>
          </a:r>
        </a:p>
      </dsp:txBody>
      <dsp:txXfrm>
        <a:off x="4274477" y="1967387"/>
        <a:ext cx="1800000" cy="1102500"/>
      </dsp:txXfrm>
    </dsp:sp>
    <dsp:sp modelId="{BD56953A-9B73-40E2-85AA-FC68776ABB95}">
      <dsp:nvSpPr>
        <dsp:cNvPr id="0" name=""/>
        <dsp:cNvSpPr/>
      </dsp:nvSpPr>
      <dsp:spPr>
        <a:xfrm>
          <a:off x="6740477" y="527386"/>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9D661-72DF-4D54-9080-C790DC78CF9B}">
      <dsp:nvSpPr>
        <dsp:cNvPr id="0" name=""/>
        <dsp:cNvSpPr/>
      </dsp:nvSpPr>
      <dsp:spPr>
        <a:xfrm>
          <a:off x="6974477" y="76138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0A2F5-A7D1-4A00-AB84-BD506FE29EDF}">
      <dsp:nvSpPr>
        <dsp:cNvPr id="0" name=""/>
        <dsp:cNvSpPr/>
      </dsp:nvSpPr>
      <dsp:spPr>
        <a:xfrm>
          <a:off x="6389477" y="1967387"/>
          <a:ext cx="18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Bahnschrift SemiBold" panose="020B0502040204020203" pitchFamily="34" charset="0"/>
            </a:rPr>
            <a:t>Proof of college/trade school acceptance </a:t>
          </a:r>
        </a:p>
      </dsp:txBody>
      <dsp:txXfrm>
        <a:off x="6389477" y="1967387"/>
        <a:ext cx="1800000" cy="1102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646133"/>
            <a:ext cx="1139952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1676400" y="5282989"/>
            <a:ext cx="100584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479A85F-46F6-4696-829D-859FF2173CB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129880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79A85F-46F6-4696-829D-859FF2173CB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354176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7391" y="535517"/>
            <a:ext cx="2891790"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2021" y="535517"/>
            <a:ext cx="850773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79A85F-46F6-4696-829D-859FF2173CB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147527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79A85F-46F6-4696-829D-859FF2173CB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402148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5036" y="2507618"/>
            <a:ext cx="11567160"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915036" y="6731215"/>
            <a:ext cx="1156716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9A85F-46F6-4696-829D-859FF2173CB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285184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20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94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79A85F-46F6-4696-829D-859FF2173CB8}"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413860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767" y="535519"/>
            <a:ext cx="11567160" cy="1944159"/>
          </a:xfrm>
        </p:spPr>
        <p:txBody>
          <a:bodyPr/>
          <a:lstStyle/>
          <a:p>
            <a:r>
              <a:rPr lang="en-US"/>
              <a:t>Click to edit Master title style</a:t>
            </a:r>
          </a:p>
        </p:txBody>
      </p:sp>
      <p:sp>
        <p:nvSpPr>
          <p:cNvPr id="3" name="Text Placeholder 2"/>
          <p:cNvSpPr>
            <a:spLocks noGrp="1"/>
          </p:cNvSpPr>
          <p:nvPr>
            <p:ph type="body" idx="1"/>
          </p:nvPr>
        </p:nvSpPr>
        <p:spPr>
          <a:xfrm>
            <a:off x="923768" y="2465706"/>
            <a:ext cx="5673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923768" y="3674110"/>
            <a:ext cx="5673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89421" y="2465706"/>
            <a:ext cx="5701507"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789421" y="3674110"/>
            <a:ext cx="5701507"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79A85F-46F6-4696-829D-859FF2173CB8}"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395371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79A85F-46F6-4696-829D-859FF2173CB8}"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298619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9A85F-46F6-4696-829D-859FF2173CB8}"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311885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5701507" y="1448226"/>
            <a:ext cx="678942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479A85F-46F6-4696-829D-859FF2173CB8}"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273724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p>
        </p:txBody>
      </p:sp>
      <p:sp>
        <p:nvSpPr>
          <p:cNvPr id="3" name="Picture Placeholder 2"/>
          <p:cNvSpPr>
            <a:spLocks noGrp="1" noChangeAspect="1"/>
          </p:cNvSpPr>
          <p:nvPr>
            <p:ph type="pic" idx="1"/>
          </p:nvPr>
        </p:nvSpPr>
        <p:spPr>
          <a:xfrm>
            <a:off x="5701507" y="1448226"/>
            <a:ext cx="678942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479A85F-46F6-4696-829D-859FF2173CB8}"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EE36C-A4EC-4D97-BA51-B2F9E4BD765C}" type="slidenum">
              <a:rPr lang="en-US" smtClean="0"/>
              <a:t>‹#›</a:t>
            </a:fld>
            <a:endParaRPr lang="en-US"/>
          </a:p>
        </p:txBody>
      </p:sp>
    </p:spTree>
    <p:extLst>
      <p:ext uri="{BB962C8B-B14F-4D97-AF65-F5344CB8AC3E}">
        <p14:creationId xmlns:p14="http://schemas.microsoft.com/office/powerpoint/2010/main" val="383979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2020" y="535519"/>
            <a:ext cx="1156716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22020" y="2677584"/>
            <a:ext cx="115671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2020" y="9322649"/>
            <a:ext cx="301752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479A85F-46F6-4696-829D-859FF2173CB8}" type="datetimeFigureOut">
              <a:rPr lang="en-US" smtClean="0"/>
              <a:t>12/3/2024</a:t>
            </a:fld>
            <a:endParaRPr lang="en-US"/>
          </a:p>
        </p:txBody>
      </p:sp>
      <p:sp>
        <p:nvSpPr>
          <p:cNvPr id="5" name="Footer Placeholder 4"/>
          <p:cNvSpPr>
            <a:spLocks noGrp="1"/>
          </p:cNvSpPr>
          <p:nvPr>
            <p:ph type="ftr" sz="quarter" idx="3"/>
          </p:nvPr>
        </p:nvSpPr>
        <p:spPr>
          <a:xfrm>
            <a:off x="4442460" y="9322649"/>
            <a:ext cx="452628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71660" y="9322649"/>
            <a:ext cx="301752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63EE36C-A4EC-4D97-BA51-B2F9E4BD765C}" type="slidenum">
              <a:rPr lang="en-US" smtClean="0"/>
              <a:t>‹#›</a:t>
            </a:fld>
            <a:endParaRPr lang="en-US"/>
          </a:p>
        </p:txBody>
      </p:sp>
    </p:spTree>
    <p:extLst>
      <p:ext uri="{BB962C8B-B14F-4D97-AF65-F5344CB8AC3E}">
        <p14:creationId xmlns:p14="http://schemas.microsoft.com/office/powerpoint/2010/main" val="1116496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7847" cy="100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D8C9C66-FD2B-4487-A2AC-F179DBF6A9B3}"/>
              </a:ext>
            </a:extLst>
          </p:cNvPr>
          <p:cNvPicPr>
            <a:picLocks noChangeAspect="1"/>
          </p:cNvPicPr>
          <p:nvPr/>
        </p:nvPicPr>
        <p:blipFill rotWithShape="1">
          <a:blip r:embed="rId2">
            <a:alphaModFix amt="50000"/>
          </a:blip>
          <a:srcRect l="17911" r="3776" b="1"/>
          <a:stretch/>
        </p:blipFill>
        <p:spPr>
          <a:xfrm>
            <a:off x="20" y="10"/>
            <a:ext cx="13407825" cy="10058390"/>
          </a:xfrm>
          <a:prstGeom prst="rect">
            <a:avLst/>
          </a:prstGeom>
        </p:spPr>
      </p:pic>
      <p:sp>
        <p:nvSpPr>
          <p:cNvPr id="6" name="Rectangle 5">
            <a:extLst>
              <a:ext uri="{FF2B5EF4-FFF2-40B4-BE49-F238E27FC236}">
                <a16:creationId xmlns:a16="http://schemas.microsoft.com/office/drawing/2014/main" id="{3FCDCBCB-E868-47D3-84D2-36F19241C9CD}"/>
              </a:ext>
            </a:extLst>
          </p:cNvPr>
          <p:cNvSpPr/>
          <p:nvPr/>
        </p:nvSpPr>
        <p:spPr>
          <a:xfrm>
            <a:off x="245168" y="1736284"/>
            <a:ext cx="12917509" cy="4492752"/>
          </a:xfrm>
          <a:custGeom>
            <a:avLst/>
            <a:gdLst>
              <a:gd name="connsiteX0" fmla="*/ 0 w 7581092"/>
              <a:gd name="connsiteY0" fmla="*/ 0 h 1569660"/>
              <a:gd name="connsiteX1" fmla="*/ 658972 w 7581092"/>
              <a:gd name="connsiteY1" fmla="*/ 0 h 1569660"/>
              <a:gd name="connsiteX2" fmla="*/ 1166322 w 7581092"/>
              <a:gd name="connsiteY2" fmla="*/ 0 h 1569660"/>
              <a:gd name="connsiteX3" fmla="*/ 1597861 w 7581092"/>
              <a:gd name="connsiteY3" fmla="*/ 0 h 1569660"/>
              <a:gd name="connsiteX4" fmla="*/ 2181022 w 7581092"/>
              <a:gd name="connsiteY4" fmla="*/ 0 h 1569660"/>
              <a:gd name="connsiteX5" fmla="*/ 2764183 w 7581092"/>
              <a:gd name="connsiteY5" fmla="*/ 0 h 1569660"/>
              <a:gd name="connsiteX6" fmla="*/ 3119911 w 7581092"/>
              <a:gd name="connsiteY6" fmla="*/ 0 h 1569660"/>
              <a:gd name="connsiteX7" fmla="*/ 3854694 w 7581092"/>
              <a:gd name="connsiteY7" fmla="*/ 0 h 1569660"/>
              <a:gd name="connsiteX8" fmla="*/ 4589476 w 7581092"/>
              <a:gd name="connsiteY8" fmla="*/ 0 h 1569660"/>
              <a:gd name="connsiteX9" fmla="*/ 5172637 w 7581092"/>
              <a:gd name="connsiteY9" fmla="*/ 0 h 1569660"/>
              <a:gd name="connsiteX10" fmla="*/ 5528366 w 7581092"/>
              <a:gd name="connsiteY10" fmla="*/ 0 h 1569660"/>
              <a:gd name="connsiteX11" fmla="*/ 6187337 w 7581092"/>
              <a:gd name="connsiteY11" fmla="*/ 0 h 1569660"/>
              <a:gd name="connsiteX12" fmla="*/ 6846309 w 7581092"/>
              <a:gd name="connsiteY12" fmla="*/ 0 h 1569660"/>
              <a:gd name="connsiteX13" fmla="*/ 7581092 w 7581092"/>
              <a:gd name="connsiteY13" fmla="*/ 0 h 1569660"/>
              <a:gd name="connsiteX14" fmla="*/ 7581092 w 7581092"/>
              <a:gd name="connsiteY14" fmla="*/ 476130 h 1569660"/>
              <a:gd name="connsiteX15" fmla="*/ 7581092 w 7581092"/>
              <a:gd name="connsiteY15" fmla="*/ 1030743 h 1569660"/>
              <a:gd name="connsiteX16" fmla="*/ 7581092 w 7581092"/>
              <a:gd name="connsiteY16" fmla="*/ 1569660 h 1569660"/>
              <a:gd name="connsiteX17" fmla="*/ 7073742 w 7581092"/>
              <a:gd name="connsiteY17" fmla="*/ 1569660 h 1569660"/>
              <a:gd name="connsiteX18" fmla="*/ 6566392 w 7581092"/>
              <a:gd name="connsiteY18" fmla="*/ 1569660 h 1569660"/>
              <a:gd name="connsiteX19" fmla="*/ 6059042 w 7581092"/>
              <a:gd name="connsiteY19" fmla="*/ 1569660 h 1569660"/>
              <a:gd name="connsiteX20" fmla="*/ 5627503 w 7581092"/>
              <a:gd name="connsiteY20" fmla="*/ 1569660 h 1569660"/>
              <a:gd name="connsiteX21" fmla="*/ 5271775 w 7581092"/>
              <a:gd name="connsiteY21" fmla="*/ 1569660 h 1569660"/>
              <a:gd name="connsiteX22" fmla="*/ 4688614 w 7581092"/>
              <a:gd name="connsiteY22" fmla="*/ 1569660 h 1569660"/>
              <a:gd name="connsiteX23" fmla="*/ 4332886 w 7581092"/>
              <a:gd name="connsiteY23" fmla="*/ 1569660 h 1569660"/>
              <a:gd name="connsiteX24" fmla="*/ 3901347 w 7581092"/>
              <a:gd name="connsiteY24" fmla="*/ 1569660 h 1569660"/>
              <a:gd name="connsiteX25" fmla="*/ 3166564 w 7581092"/>
              <a:gd name="connsiteY25" fmla="*/ 1569660 h 1569660"/>
              <a:gd name="connsiteX26" fmla="*/ 2659214 w 7581092"/>
              <a:gd name="connsiteY26" fmla="*/ 1569660 h 1569660"/>
              <a:gd name="connsiteX27" fmla="*/ 2000242 w 7581092"/>
              <a:gd name="connsiteY27" fmla="*/ 1569660 h 1569660"/>
              <a:gd name="connsiteX28" fmla="*/ 1265459 w 7581092"/>
              <a:gd name="connsiteY28" fmla="*/ 1569660 h 1569660"/>
              <a:gd name="connsiteX29" fmla="*/ 530676 w 7581092"/>
              <a:gd name="connsiteY29" fmla="*/ 1569660 h 1569660"/>
              <a:gd name="connsiteX30" fmla="*/ 0 w 7581092"/>
              <a:gd name="connsiteY30" fmla="*/ 1569660 h 1569660"/>
              <a:gd name="connsiteX31" fmla="*/ 0 w 7581092"/>
              <a:gd name="connsiteY31" fmla="*/ 1077833 h 1569660"/>
              <a:gd name="connsiteX32" fmla="*/ 0 w 7581092"/>
              <a:gd name="connsiteY32" fmla="*/ 523220 h 1569660"/>
              <a:gd name="connsiteX33" fmla="*/ 0 w 7581092"/>
              <a:gd name="connsiteY3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81092" h="1569660" fill="none" extrusionOk="0">
                <a:moveTo>
                  <a:pt x="0" y="0"/>
                </a:moveTo>
                <a:cubicBezTo>
                  <a:pt x="142357" y="-53427"/>
                  <a:pt x="497799" y="66865"/>
                  <a:pt x="658972" y="0"/>
                </a:cubicBezTo>
                <a:cubicBezTo>
                  <a:pt x="820145" y="-66865"/>
                  <a:pt x="1025081" y="48312"/>
                  <a:pt x="1166322" y="0"/>
                </a:cubicBezTo>
                <a:cubicBezTo>
                  <a:pt x="1307563" y="-48312"/>
                  <a:pt x="1393921" y="26937"/>
                  <a:pt x="1597861" y="0"/>
                </a:cubicBezTo>
                <a:cubicBezTo>
                  <a:pt x="1801801" y="-26937"/>
                  <a:pt x="1988967" y="30189"/>
                  <a:pt x="2181022" y="0"/>
                </a:cubicBezTo>
                <a:cubicBezTo>
                  <a:pt x="2373077" y="-30189"/>
                  <a:pt x="2615725" y="41984"/>
                  <a:pt x="2764183" y="0"/>
                </a:cubicBezTo>
                <a:cubicBezTo>
                  <a:pt x="2912641" y="-41984"/>
                  <a:pt x="3046203" y="29430"/>
                  <a:pt x="3119911" y="0"/>
                </a:cubicBezTo>
                <a:cubicBezTo>
                  <a:pt x="3193619" y="-29430"/>
                  <a:pt x="3534270" y="67797"/>
                  <a:pt x="3854694" y="0"/>
                </a:cubicBezTo>
                <a:cubicBezTo>
                  <a:pt x="4175118" y="-67797"/>
                  <a:pt x="4241731" y="86977"/>
                  <a:pt x="4589476" y="0"/>
                </a:cubicBezTo>
                <a:cubicBezTo>
                  <a:pt x="4937221" y="-86977"/>
                  <a:pt x="5034828" y="47920"/>
                  <a:pt x="5172637" y="0"/>
                </a:cubicBezTo>
                <a:cubicBezTo>
                  <a:pt x="5310446" y="-47920"/>
                  <a:pt x="5376953" y="8993"/>
                  <a:pt x="5528366" y="0"/>
                </a:cubicBezTo>
                <a:cubicBezTo>
                  <a:pt x="5679779" y="-8993"/>
                  <a:pt x="5973027" y="72654"/>
                  <a:pt x="6187337" y="0"/>
                </a:cubicBezTo>
                <a:cubicBezTo>
                  <a:pt x="6401647" y="-72654"/>
                  <a:pt x="6627416" y="73189"/>
                  <a:pt x="6846309" y="0"/>
                </a:cubicBezTo>
                <a:cubicBezTo>
                  <a:pt x="7065202" y="-73189"/>
                  <a:pt x="7310091" y="86911"/>
                  <a:pt x="7581092" y="0"/>
                </a:cubicBezTo>
                <a:cubicBezTo>
                  <a:pt x="7635795" y="227578"/>
                  <a:pt x="7580212" y="266880"/>
                  <a:pt x="7581092" y="476130"/>
                </a:cubicBezTo>
                <a:cubicBezTo>
                  <a:pt x="7581972" y="685380"/>
                  <a:pt x="7573383" y="862992"/>
                  <a:pt x="7581092" y="1030743"/>
                </a:cubicBezTo>
                <a:cubicBezTo>
                  <a:pt x="7588801" y="1198494"/>
                  <a:pt x="7548881" y="1328552"/>
                  <a:pt x="7581092" y="1569660"/>
                </a:cubicBezTo>
                <a:cubicBezTo>
                  <a:pt x="7362339" y="1572923"/>
                  <a:pt x="7245803" y="1529953"/>
                  <a:pt x="7073742" y="1569660"/>
                </a:cubicBezTo>
                <a:cubicBezTo>
                  <a:pt x="6901681" y="1609367"/>
                  <a:pt x="6785145" y="1532456"/>
                  <a:pt x="6566392" y="1569660"/>
                </a:cubicBezTo>
                <a:cubicBezTo>
                  <a:pt x="6347639" y="1606864"/>
                  <a:pt x="6192021" y="1533903"/>
                  <a:pt x="6059042" y="1569660"/>
                </a:cubicBezTo>
                <a:cubicBezTo>
                  <a:pt x="5926063" y="1605417"/>
                  <a:pt x="5771570" y="1546466"/>
                  <a:pt x="5627503" y="1569660"/>
                </a:cubicBezTo>
                <a:cubicBezTo>
                  <a:pt x="5483436" y="1592854"/>
                  <a:pt x="5359471" y="1560448"/>
                  <a:pt x="5271775" y="1569660"/>
                </a:cubicBezTo>
                <a:cubicBezTo>
                  <a:pt x="5184079" y="1578872"/>
                  <a:pt x="4855506" y="1558177"/>
                  <a:pt x="4688614" y="1569660"/>
                </a:cubicBezTo>
                <a:cubicBezTo>
                  <a:pt x="4521722" y="1581143"/>
                  <a:pt x="4431639" y="1559993"/>
                  <a:pt x="4332886" y="1569660"/>
                </a:cubicBezTo>
                <a:cubicBezTo>
                  <a:pt x="4234133" y="1579327"/>
                  <a:pt x="4038563" y="1544252"/>
                  <a:pt x="3901347" y="1569660"/>
                </a:cubicBezTo>
                <a:cubicBezTo>
                  <a:pt x="3764131" y="1595068"/>
                  <a:pt x="3331304" y="1545566"/>
                  <a:pt x="3166564" y="1569660"/>
                </a:cubicBezTo>
                <a:cubicBezTo>
                  <a:pt x="3001824" y="1593754"/>
                  <a:pt x="2838074" y="1528797"/>
                  <a:pt x="2659214" y="1569660"/>
                </a:cubicBezTo>
                <a:cubicBezTo>
                  <a:pt x="2480354" y="1610523"/>
                  <a:pt x="2294550" y="1553489"/>
                  <a:pt x="2000242" y="1569660"/>
                </a:cubicBezTo>
                <a:cubicBezTo>
                  <a:pt x="1705934" y="1585831"/>
                  <a:pt x="1505456" y="1567318"/>
                  <a:pt x="1265459" y="1569660"/>
                </a:cubicBezTo>
                <a:cubicBezTo>
                  <a:pt x="1025462" y="1572002"/>
                  <a:pt x="821126" y="1520968"/>
                  <a:pt x="530676" y="1569660"/>
                </a:cubicBezTo>
                <a:cubicBezTo>
                  <a:pt x="240226" y="1618352"/>
                  <a:pt x="187485" y="1550663"/>
                  <a:pt x="0" y="1569660"/>
                </a:cubicBezTo>
                <a:cubicBezTo>
                  <a:pt x="-23983" y="1328166"/>
                  <a:pt x="33158" y="1251271"/>
                  <a:pt x="0" y="1077833"/>
                </a:cubicBezTo>
                <a:cubicBezTo>
                  <a:pt x="-33158" y="904395"/>
                  <a:pt x="24068" y="786011"/>
                  <a:pt x="0" y="523220"/>
                </a:cubicBezTo>
                <a:cubicBezTo>
                  <a:pt x="-24068" y="260429"/>
                  <a:pt x="61740" y="248744"/>
                  <a:pt x="0" y="0"/>
                </a:cubicBezTo>
                <a:close/>
              </a:path>
              <a:path w="7581092" h="1569660" stroke="0" extrusionOk="0">
                <a:moveTo>
                  <a:pt x="0" y="0"/>
                </a:moveTo>
                <a:cubicBezTo>
                  <a:pt x="137098" y="-16633"/>
                  <a:pt x="223191" y="37517"/>
                  <a:pt x="355728" y="0"/>
                </a:cubicBezTo>
                <a:cubicBezTo>
                  <a:pt x="488265" y="-37517"/>
                  <a:pt x="654348" y="47596"/>
                  <a:pt x="938889" y="0"/>
                </a:cubicBezTo>
                <a:cubicBezTo>
                  <a:pt x="1223430" y="-47596"/>
                  <a:pt x="1447104" y="15435"/>
                  <a:pt x="1673672" y="0"/>
                </a:cubicBezTo>
                <a:cubicBezTo>
                  <a:pt x="1900240" y="-15435"/>
                  <a:pt x="2258682" y="83077"/>
                  <a:pt x="2408455" y="0"/>
                </a:cubicBezTo>
                <a:cubicBezTo>
                  <a:pt x="2558228" y="-83077"/>
                  <a:pt x="2934705" y="32419"/>
                  <a:pt x="3143237" y="0"/>
                </a:cubicBezTo>
                <a:cubicBezTo>
                  <a:pt x="3351769" y="-32419"/>
                  <a:pt x="3581423" y="57289"/>
                  <a:pt x="3802209" y="0"/>
                </a:cubicBezTo>
                <a:cubicBezTo>
                  <a:pt x="4022995" y="-57289"/>
                  <a:pt x="4133701" y="3953"/>
                  <a:pt x="4233748" y="0"/>
                </a:cubicBezTo>
                <a:cubicBezTo>
                  <a:pt x="4333795" y="-3953"/>
                  <a:pt x="4526365" y="1933"/>
                  <a:pt x="4741098" y="0"/>
                </a:cubicBezTo>
                <a:cubicBezTo>
                  <a:pt x="4955831" y="-1933"/>
                  <a:pt x="5101606" y="56520"/>
                  <a:pt x="5400070" y="0"/>
                </a:cubicBezTo>
                <a:cubicBezTo>
                  <a:pt x="5698534" y="-56520"/>
                  <a:pt x="5592733" y="36348"/>
                  <a:pt x="5755798" y="0"/>
                </a:cubicBezTo>
                <a:cubicBezTo>
                  <a:pt x="5918863" y="-36348"/>
                  <a:pt x="6059071" y="23995"/>
                  <a:pt x="6263148" y="0"/>
                </a:cubicBezTo>
                <a:cubicBezTo>
                  <a:pt x="6467225" y="-23995"/>
                  <a:pt x="6564964" y="52325"/>
                  <a:pt x="6846309" y="0"/>
                </a:cubicBezTo>
                <a:cubicBezTo>
                  <a:pt x="7127654" y="-52325"/>
                  <a:pt x="7406820" y="15277"/>
                  <a:pt x="7581092" y="0"/>
                </a:cubicBezTo>
                <a:cubicBezTo>
                  <a:pt x="7596465" y="113055"/>
                  <a:pt x="7559884" y="376554"/>
                  <a:pt x="7581092" y="523220"/>
                </a:cubicBezTo>
                <a:cubicBezTo>
                  <a:pt x="7602300" y="669886"/>
                  <a:pt x="7560824" y="918950"/>
                  <a:pt x="7581092" y="1077833"/>
                </a:cubicBezTo>
                <a:cubicBezTo>
                  <a:pt x="7601360" y="1236716"/>
                  <a:pt x="7548781" y="1461098"/>
                  <a:pt x="7581092" y="1569660"/>
                </a:cubicBezTo>
                <a:cubicBezTo>
                  <a:pt x="7378136" y="1621657"/>
                  <a:pt x="7232895" y="1531028"/>
                  <a:pt x="6922120" y="1569660"/>
                </a:cubicBezTo>
                <a:cubicBezTo>
                  <a:pt x="6611345" y="1608292"/>
                  <a:pt x="6544204" y="1539844"/>
                  <a:pt x="6187337" y="1569660"/>
                </a:cubicBezTo>
                <a:cubicBezTo>
                  <a:pt x="5830470" y="1599476"/>
                  <a:pt x="5956849" y="1542593"/>
                  <a:pt x="5831609" y="1569660"/>
                </a:cubicBezTo>
                <a:cubicBezTo>
                  <a:pt x="5706369" y="1596727"/>
                  <a:pt x="5597507" y="1560124"/>
                  <a:pt x="5400070" y="1569660"/>
                </a:cubicBezTo>
                <a:cubicBezTo>
                  <a:pt x="5202633" y="1579196"/>
                  <a:pt x="4972016" y="1526417"/>
                  <a:pt x="4741098" y="1569660"/>
                </a:cubicBezTo>
                <a:cubicBezTo>
                  <a:pt x="4510180" y="1612903"/>
                  <a:pt x="4426053" y="1544034"/>
                  <a:pt x="4309559" y="1569660"/>
                </a:cubicBezTo>
                <a:cubicBezTo>
                  <a:pt x="4193065" y="1595286"/>
                  <a:pt x="3972701" y="1561755"/>
                  <a:pt x="3878020" y="1569660"/>
                </a:cubicBezTo>
                <a:cubicBezTo>
                  <a:pt x="3783339" y="1577565"/>
                  <a:pt x="3420308" y="1548196"/>
                  <a:pt x="3143237" y="1569660"/>
                </a:cubicBezTo>
                <a:cubicBezTo>
                  <a:pt x="2866166" y="1591124"/>
                  <a:pt x="2921435" y="1537298"/>
                  <a:pt x="2711698" y="1569660"/>
                </a:cubicBezTo>
                <a:cubicBezTo>
                  <a:pt x="2501961" y="1602022"/>
                  <a:pt x="2228042" y="1492432"/>
                  <a:pt x="1976916" y="1569660"/>
                </a:cubicBezTo>
                <a:cubicBezTo>
                  <a:pt x="1725790" y="1646888"/>
                  <a:pt x="1489070" y="1500803"/>
                  <a:pt x="1242133" y="1569660"/>
                </a:cubicBezTo>
                <a:cubicBezTo>
                  <a:pt x="995196" y="1638517"/>
                  <a:pt x="885904" y="1515104"/>
                  <a:pt x="734783" y="1569660"/>
                </a:cubicBezTo>
                <a:cubicBezTo>
                  <a:pt x="583662" y="1624216"/>
                  <a:pt x="149829" y="1523467"/>
                  <a:pt x="0" y="1569660"/>
                </a:cubicBezTo>
                <a:cubicBezTo>
                  <a:pt x="-43025" y="1374581"/>
                  <a:pt x="46829" y="1230753"/>
                  <a:pt x="0" y="1015047"/>
                </a:cubicBezTo>
                <a:cubicBezTo>
                  <a:pt x="-46829" y="799341"/>
                  <a:pt x="41508" y="657245"/>
                  <a:pt x="0" y="460434"/>
                </a:cubicBezTo>
                <a:cubicBezTo>
                  <a:pt x="-41508" y="263623"/>
                  <a:pt x="16194" y="183609"/>
                  <a:pt x="0" y="0"/>
                </a:cubicBezTo>
                <a:close/>
              </a:path>
            </a:pathLst>
          </a:custGeom>
        </p:spPr>
        <p:txBody>
          <a:bodyPr vert="horz" lIns="91440" tIns="45720" rIns="91440" bIns="45720" rtlCol="0" anchor="b">
            <a:normAutofit/>
          </a:bodyPr>
          <a:lstStyle/>
          <a:p>
            <a:pPr algn="ctr" defTabSz="914400">
              <a:lnSpc>
                <a:spcPct val="90000"/>
              </a:lnSpc>
              <a:spcBef>
                <a:spcPct val="0"/>
              </a:spcBef>
              <a:spcAft>
                <a:spcPts val="600"/>
              </a:spcAft>
            </a:pPr>
            <a:r>
              <a:rPr lang="en-US" sz="8400" b="1">
                <a:ln w="9525">
                  <a:solidFill>
                    <a:srgbClr val="C00000"/>
                  </a:solidFill>
                  <a:prstDash val="solid"/>
                </a:ln>
                <a:solidFill>
                  <a:srgbClr val="FFFFFF"/>
                </a:solidFill>
                <a:effectLst>
                  <a:outerShdw blurRad="50800" dist="38100" dir="10800000" algn="r" rotWithShape="0">
                    <a:srgbClr val="C00000">
                      <a:alpha val="40000"/>
                    </a:srgbClr>
                  </a:outerShdw>
                </a:effectLst>
                <a:latin typeface="Elephant Pro" panose="00000500000000000000" pitchFamily="2" charset="0"/>
                <a:ea typeface="+mj-ea"/>
                <a:cs typeface="+mj-cs"/>
              </a:rPr>
              <a:t>The SHS General </a:t>
            </a:r>
          </a:p>
          <a:p>
            <a:pPr algn="ctr" defTabSz="914400">
              <a:lnSpc>
                <a:spcPct val="90000"/>
              </a:lnSpc>
              <a:spcBef>
                <a:spcPct val="0"/>
              </a:spcBef>
              <a:spcAft>
                <a:spcPts val="600"/>
              </a:spcAft>
            </a:pPr>
            <a:r>
              <a:rPr lang="en-US" sz="8400" b="1">
                <a:ln w="9525">
                  <a:solidFill>
                    <a:srgbClr val="C00000"/>
                  </a:solidFill>
                  <a:prstDash val="solid"/>
                </a:ln>
                <a:solidFill>
                  <a:srgbClr val="FFFFFF"/>
                </a:solidFill>
                <a:effectLst>
                  <a:outerShdw blurRad="50800" dist="38100" dir="10800000" algn="r" rotWithShape="0">
                    <a:srgbClr val="C00000">
                      <a:alpha val="40000"/>
                    </a:srgbClr>
                  </a:outerShdw>
                </a:effectLst>
                <a:latin typeface="Elephant Pro" panose="00000500000000000000" pitchFamily="2" charset="0"/>
                <a:ea typeface="+mj-ea"/>
                <a:cs typeface="+mj-cs"/>
              </a:rPr>
              <a:t>Scholarship Application </a:t>
            </a:r>
          </a:p>
        </p:txBody>
      </p:sp>
      <p:sp>
        <p:nvSpPr>
          <p:cNvPr id="2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626" y="6407313"/>
            <a:ext cx="4667948" cy="26823"/>
          </a:xfrm>
          <a:custGeom>
            <a:avLst/>
            <a:gdLst>
              <a:gd name="connsiteX0" fmla="*/ 0 w 4667948"/>
              <a:gd name="connsiteY0" fmla="*/ 0 h 26823"/>
              <a:gd name="connsiteX1" fmla="*/ 526811 w 4667948"/>
              <a:gd name="connsiteY1" fmla="*/ 0 h 26823"/>
              <a:gd name="connsiteX2" fmla="*/ 1053623 w 4667948"/>
              <a:gd name="connsiteY2" fmla="*/ 0 h 26823"/>
              <a:gd name="connsiteX3" fmla="*/ 1673793 w 4667948"/>
              <a:gd name="connsiteY3" fmla="*/ 0 h 26823"/>
              <a:gd name="connsiteX4" fmla="*/ 2434001 w 4667948"/>
              <a:gd name="connsiteY4" fmla="*/ 0 h 26823"/>
              <a:gd name="connsiteX5" fmla="*/ 3007492 w 4667948"/>
              <a:gd name="connsiteY5" fmla="*/ 0 h 26823"/>
              <a:gd name="connsiteX6" fmla="*/ 3580983 w 4667948"/>
              <a:gd name="connsiteY6" fmla="*/ 0 h 26823"/>
              <a:gd name="connsiteX7" fmla="*/ 4667948 w 4667948"/>
              <a:gd name="connsiteY7" fmla="*/ 0 h 26823"/>
              <a:gd name="connsiteX8" fmla="*/ 4667948 w 4667948"/>
              <a:gd name="connsiteY8" fmla="*/ 26823 h 26823"/>
              <a:gd name="connsiteX9" fmla="*/ 3954419 w 4667948"/>
              <a:gd name="connsiteY9" fmla="*/ 26823 h 26823"/>
              <a:gd name="connsiteX10" fmla="*/ 3380928 w 4667948"/>
              <a:gd name="connsiteY10" fmla="*/ 26823 h 26823"/>
              <a:gd name="connsiteX11" fmla="*/ 2807437 w 4667948"/>
              <a:gd name="connsiteY11" fmla="*/ 26823 h 26823"/>
              <a:gd name="connsiteX12" fmla="*/ 2093908 w 4667948"/>
              <a:gd name="connsiteY12" fmla="*/ 26823 h 26823"/>
              <a:gd name="connsiteX13" fmla="*/ 1333699 w 4667948"/>
              <a:gd name="connsiteY13" fmla="*/ 26823 h 26823"/>
              <a:gd name="connsiteX14" fmla="*/ 806888 w 4667948"/>
              <a:gd name="connsiteY14" fmla="*/ 26823 h 26823"/>
              <a:gd name="connsiteX15" fmla="*/ 0 w 4667948"/>
              <a:gd name="connsiteY15" fmla="*/ 26823 h 26823"/>
              <a:gd name="connsiteX16" fmla="*/ 0 w 4667948"/>
              <a:gd name="connsiteY16" fmla="*/ 0 h 26823"/>
              <a:gd name="connsiteX0" fmla="*/ 0 w 4667948"/>
              <a:gd name="connsiteY0" fmla="*/ 0 h 26823"/>
              <a:gd name="connsiteX1" fmla="*/ 573491 w 4667948"/>
              <a:gd name="connsiteY1" fmla="*/ 0 h 26823"/>
              <a:gd name="connsiteX2" fmla="*/ 1100302 w 4667948"/>
              <a:gd name="connsiteY2" fmla="*/ 0 h 26823"/>
              <a:gd name="connsiteX3" fmla="*/ 1673793 w 4667948"/>
              <a:gd name="connsiteY3" fmla="*/ 0 h 26823"/>
              <a:gd name="connsiteX4" fmla="*/ 2340642 w 4667948"/>
              <a:gd name="connsiteY4" fmla="*/ 0 h 26823"/>
              <a:gd name="connsiteX5" fmla="*/ 3054172 w 4667948"/>
              <a:gd name="connsiteY5" fmla="*/ 0 h 26823"/>
              <a:gd name="connsiteX6" fmla="*/ 3814380 w 4667948"/>
              <a:gd name="connsiteY6" fmla="*/ 0 h 26823"/>
              <a:gd name="connsiteX7" fmla="*/ 4667948 w 4667948"/>
              <a:gd name="connsiteY7" fmla="*/ 0 h 26823"/>
              <a:gd name="connsiteX8" fmla="*/ 4667948 w 4667948"/>
              <a:gd name="connsiteY8" fmla="*/ 26823 h 26823"/>
              <a:gd name="connsiteX9" fmla="*/ 3954419 w 4667948"/>
              <a:gd name="connsiteY9" fmla="*/ 26823 h 26823"/>
              <a:gd name="connsiteX10" fmla="*/ 3194210 w 4667948"/>
              <a:gd name="connsiteY10" fmla="*/ 26823 h 26823"/>
              <a:gd name="connsiteX11" fmla="*/ 2434001 w 4667948"/>
              <a:gd name="connsiteY11" fmla="*/ 26823 h 26823"/>
              <a:gd name="connsiteX12" fmla="*/ 1907190 w 4667948"/>
              <a:gd name="connsiteY12" fmla="*/ 26823 h 26823"/>
              <a:gd name="connsiteX13" fmla="*/ 1193661 w 4667948"/>
              <a:gd name="connsiteY13" fmla="*/ 26823 h 26823"/>
              <a:gd name="connsiteX14" fmla="*/ 573491 w 4667948"/>
              <a:gd name="connsiteY14" fmla="*/ 26823 h 26823"/>
              <a:gd name="connsiteX15" fmla="*/ 0 w 4667948"/>
              <a:gd name="connsiteY15" fmla="*/ 26823 h 26823"/>
              <a:gd name="connsiteX16" fmla="*/ 0 w 4667948"/>
              <a:gd name="connsiteY16" fmla="*/ 0 h 2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7948" h="26823" fill="none" extrusionOk="0">
                <a:moveTo>
                  <a:pt x="0" y="0"/>
                </a:moveTo>
                <a:cubicBezTo>
                  <a:pt x="169562" y="27317"/>
                  <a:pt x="416144" y="-34734"/>
                  <a:pt x="526811" y="0"/>
                </a:cubicBezTo>
                <a:cubicBezTo>
                  <a:pt x="610208" y="42527"/>
                  <a:pt x="891480" y="-17950"/>
                  <a:pt x="1053623" y="0"/>
                </a:cubicBezTo>
                <a:cubicBezTo>
                  <a:pt x="1210118" y="-1644"/>
                  <a:pt x="1469549" y="6723"/>
                  <a:pt x="1673793" y="0"/>
                </a:cubicBezTo>
                <a:cubicBezTo>
                  <a:pt x="1852967" y="-52637"/>
                  <a:pt x="2132959" y="-34995"/>
                  <a:pt x="2434001" y="0"/>
                </a:cubicBezTo>
                <a:cubicBezTo>
                  <a:pt x="2735207" y="20995"/>
                  <a:pt x="2853679" y="-5657"/>
                  <a:pt x="3007492" y="0"/>
                </a:cubicBezTo>
                <a:cubicBezTo>
                  <a:pt x="3166448" y="-6056"/>
                  <a:pt x="3461778" y="10615"/>
                  <a:pt x="3580983" y="0"/>
                </a:cubicBezTo>
                <a:cubicBezTo>
                  <a:pt x="3709346" y="-30667"/>
                  <a:pt x="4114906" y="-2810"/>
                  <a:pt x="4667948" y="0"/>
                </a:cubicBezTo>
                <a:cubicBezTo>
                  <a:pt x="4668123" y="7885"/>
                  <a:pt x="4669209" y="22195"/>
                  <a:pt x="4667948" y="26823"/>
                </a:cubicBezTo>
                <a:cubicBezTo>
                  <a:pt x="4465189" y="41049"/>
                  <a:pt x="4135109" y="29640"/>
                  <a:pt x="3954419" y="26823"/>
                </a:cubicBezTo>
                <a:cubicBezTo>
                  <a:pt x="3767815" y="54611"/>
                  <a:pt x="3638687" y="27429"/>
                  <a:pt x="3380928" y="26823"/>
                </a:cubicBezTo>
                <a:cubicBezTo>
                  <a:pt x="3152362" y="38438"/>
                  <a:pt x="3055788" y="40829"/>
                  <a:pt x="2807437" y="26823"/>
                </a:cubicBezTo>
                <a:cubicBezTo>
                  <a:pt x="2559802" y="23710"/>
                  <a:pt x="2405021" y="26082"/>
                  <a:pt x="2093908" y="26823"/>
                </a:cubicBezTo>
                <a:cubicBezTo>
                  <a:pt x="1813120" y="65139"/>
                  <a:pt x="1574418" y="25952"/>
                  <a:pt x="1333699" y="26823"/>
                </a:cubicBezTo>
                <a:cubicBezTo>
                  <a:pt x="1069414" y="-6750"/>
                  <a:pt x="1032674" y="58918"/>
                  <a:pt x="806888" y="26823"/>
                </a:cubicBezTo>
                <a:cubicBezTo>
                  <a:pt x="562942" y="-10262"/>
                  <a:pt x="252312" y="67473"/>
                  <a:pt x="0" y="26823"/>
                </a:cubicBezTo>
                <a:cubicBezTo>
                  <a:pt x="1518" y="20247"/>
                  <a:pt x="-1158" y="5975"/>
                  <a:pt x="0" y="0"/>
                </a:cubicBezTo>
                <a:close/>
              </a:path>
              <a:path w="4667948" h="26823" stroke="0" extrusionOk="0">
                <a:moveTo>
                  <a:pt x="0" y="0"/>
                </a:moveTo>
                <a:cubicBezTo>
                  <a:pt x="228815" y="-6253"/>
                  <a:pt x="457591" y="-24816"/>
                  <a:pt x="573491" y="0"/>
                </a:cubicBezTo>
                <a:cubicBezTo>
                  <a:pt x="734243" y="12277"/>
                  <a:pt x="903756" y="14611"/>
                  <a:pt x="1100302" y="0"/>
                </a:cubicBezTo>
                <a:cubicBezTo>
                  <a:pt x="1299532" y="7562"/>
                  <a:pt x="1376258" y="15153"/>
                  <a:pt x="1673793" y="0"/>
                </a:cubicBezTo>
                <a:cubicBezTo>
                  <a:pt x="1956459" y="-42784"/>
                  <a:pt x="2146242" y="-3956"/>
                  <a:pt x="2340642" y="0"/>
                </a:cubicBezTo>
                <a:cubicBezTo>
                  <a:pt x="2594346" y="58715"/>
                  <a:pt x="2806875" y="-14665"/>
                  <a:pt x="3054172" y="0"/>
                </a:cubicBezTo>
                <a:cubicBezTo>
                  <a:pt x="3256935" y="43801"/>
                  <a:pt x="3575760" y="-13632"/>
                  <a:pt x="3814380" y="0"/>
                </a:cubicBezTo>
                <a:cubicBezTo>
                  <a:pt x="4079774" y="43225"/>
                  <a:pt x="4354146" y="47828"/>
                  <a:pt x="4667948" y="0"/>
                </a:cubicBezTo>
                <a:cubicBezTo>
                  <a:pt x="4668325" y="13226"/>
                  <a:pt x="4668223" y="14628"/>
                  <a:pt x="4667948" y="26823"/>
                </a:cubicBezTo>
                <a:cubicBezTo>
                  <a:pt x="4358095" y="54545"/>
                  <a:pt x="4200098" y="4255"/>
                  <a:pt x="3954419" y="26823"/>
                </a:cubicBezTo>
                <a:cubicBezTo>
                  <a:pt x="3705817" y="84085"/>
                  <a:pt x="3554467" y="55249"/>
                  <a:pt x="3194210" y="26823"/>
                </a:cubicBezTo>
                <a:cubicBezTo>
                  <a:pt x="2841233" y="-6748"/>
                  <a:pt x="2778003" y="11828"/>
                  <a:pt x="2434001" y="26823"/>
                </a:cubicBezTo>
                <a:cubicBezTo>
                  <a:pt x="2102486" y="39957"/>
                  <a:pt x="2086451" y="41987"/>
                  <a:pt x="1907190" y="26823"/>
                </a:cubicBezTo>
                <a:cubicBezTo>
                  <a:pt x="1733231" y="4538"/>
                  <a:pt x="1411325" y="12889"/>
                  <a:pt x="1193661" y="26823"/>
                </a:cubicBezTo>
                <a:cubicBezTo>
                  <a:pt x="1024155" y="67254"/>
                  <a:pt x="714633" y="62836"/>
                  <a:pt x="573491" y="26823"/>
                </a:cubicBezTo>
                <a:cubicBezTo>
                  <a:pt x="385240" y="20978"/>
                  <a:pt x="243783" y="36784"/>
                  <a:pt x="0" y="26823"/>
                </a:cubicBezTo>
                <a:cubicBezTo>
                  <a:pt x="-1694" y="14330"/>
                  <a:pt x="61" y="8458"/>
                  <a:pt x="0" y="0"/>
                </a:cubicBezTo>
                <a:close/>
              </a:path>
              <a:path w="4667948" h="26823" fill="none" stroke="0" extrusionOk="0">
                <a:moveTo>
                  <a:pt x="0" y="0"/>
                </a:moveTo>
                <a:cubicBezTo>
                  <a:pt x="173127" y="8680"/>
                  <a:pt x="401360" y="-45923"/>
                  <a:pt x="526811" y="0"/>
                </a:cubicBezTo>
                <a:cubicBezTo>
                  <a:pt x="608948" y="23536"/>
                  <a:pt x="874420" y="-5331"/>
                  <a:pt x="1053623" y="0"/>
                </a:cubicBezTo>
                <a:cubicBezTo>
                  <a:pt x="1225584" y="9614"/>
                  <a:pt x="1459925" y="31522"/>
                  <a:pt x="1673793" y="0"/>
                </a:cubicBezTo>
                <a:cubicBezTo>
                  <a:pt x="1878643" y="-15901"/>
                  <a:pt x="2181047" y="-4792"/>
                  <a:pt x="2434001" y="0"/>
                </a:cubicBezTo>
                <a:cubicBezTo>
                  <a:pt x="2745837" y="35001"/>
                  <a:pt x="2851580" y="-21748"/>
                  <a:pt x="3007492" y="0"/>
                </a:cubicBezTo>
                <a:cubicBezTo>
                  <a:pt x="3158901" y="-9612"/>
                  <a:pt x="3446268" y="28075"/>
                  <a:pt x="3580983" y="0"/>
                </a:cubicBezTo>
                <a:cubicBezTo>
                  <a:pt x="3759330" y="9455"/>
                  <a:pt x="4076645" y="-45738"/>
                  <a:pt x="4667948" y="0"/>
                </a:cubicBezTo>
                <a:cubicBezTo>
                  <a:pt x="4668528" y="7096"/>
                  <a:pt x="4669356" y="20255"/>
                  <a:pt x="4667948" y="26823"/>
                </a:cubicBezTo>
                <a:cubicBezTo>
                  <a:pt x="4509161" y="25959"/>
                  <a:pt x="4096784" y="10879"/>
                  <a:pt x="3954419" y="26823"/>
                </a:cubicBezTo>
                <a:cubicBezTo>
                  <a:pt x="3782982" y="16527"/>
                  <a:pt x="3627109" y="17283"/>
                  <a:pt x="3380928" y="26823"/>
                </a:cubicBezTo>
                <a:cubicBezTo>
                  <a:pt x="3146907" y="39457"/>
                  <a:pt x="3035217" y="31593"/>
                  <a:pt x="2807437" y="26823"/>
                </a:cubicBezTo>
                <a:cubicBezTo>
                  <a:pt x="2592297" y="17640"/>
                  <a:pt x="2394505" y="34932"/>
                  <a:pt x="2093908" y="26823"/>
                </a:cubicBezTo>
                <a:cubicBezTo>
                  <a:pt x="1757003" y="38157"/>
                  <a:pt x="1605912" y="109671"/>
                  <a:pt x="1333699" y="26823"/>
                </a:cubicBezTo>
                <a:cubicBezTo>
                  <a:pt x="1079558" y="-13842"/>
                  <a:pt x="1043909" y="34663"/>
                  <a:pt x="806888" y="26823"/>
                </a:cubicBezTo>
                <a:cubicBezTo>
                  <a:pt x="544255" y="-56176"/>
                  <a:pt x="291872" y="-10901"/>
                  <a:pt x="0" y="26823"/>
                </a:cubicBezTo>
                <a:cubicBezTo>
                  <a:pt x="248" y="19034"/>
                  <a:pt x="-1513" y="5575"/>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4667948"/>
                      <a:gd name="connsiteY0" fmla="*/ 0 h 26823"/>
                      <a:gd name="connsiteX1" fmla="*/ 526811 w 4667948"/>
                      <a:gd name="connsiteY1" fmla="*/ 0 h 26823"/>
                      <a:gd name="connsiteX2" fmla="*/ 1053623 w 4667948"/>
                      <a:gd name="connsiteY2" fmla="*/ 0 h 26823"/>
                      <a:gd name="connsiteX3" fmla="*/ 1673793 w 4667948"/>
                      <a:gd name="connsiteY3" fmla="*/ 0 h 26823"/>
                      <a:gd name="connsiteX4" fmla="*/ 2434001 w 4667948"/>
                      <a:gd name="connsiteY4" fmla="*/ 0 h 26823"/>
                      <a:gd name="connsiteX5" fmla="*/ 3007492 w 4667948"/>
                      <a:gd name="connsiteY5" fmla="*/ 0 h 26823"/>
                      <a:gd name="connsiteX6" fmla="*/ 3580983 w 4667948"/>
                      <a:gd name="connsiteY6" fmla="*/ 0 h 26823"/>
                      <a:gd name="connsiteX7" fmla="*/ 4667948 w 4667948"/>
                      <a:gd name="connsiteY7" fmla="*/ 0 h 26823"/>
                      <a:gd name="connsiteX8" fmla="*/ 4667948 w 4667948"/>
                      <a:gd name="connsiteY8" fmla="*/ 26823 h 26823"/>
                      <a:gd name="connsiteX9" fmla="*/ 3954419 w 4667948"/>
                      <a:gd name="connsiteY9" fmla="*/ 26823 h 26823"/>
                      <a:gd name="connsiteX10" fmla="*/ 3380928 w 4667948"/>
                      <a:gd name="connsiteY10" fmla="*/ 26823 h 26823"/>
                      <a:gd name="connsiteX11" fmla="*/ 2807437 w 4667948"/>
                      <a:gd name="connsiteY11" fmla="*/ 26823 h 26823"/>
                      <a:gd name="connsiteX12" fmla="*/ 2093908 w 4667948"/>
                      <a:gd name="connsiteY12" fmla="*/ 26823 h 26823"/>
                      <a:gd name="connsiteX13" fmla="*/ 1333699 w 4667948"/>
                      <a:gd name="connsiteY13" fmla="*/ 26823 h 26823"/>
                      <a:gd name="connsiteX14" fmla="*/ 806888 w 4667948"/>
                      <a:gd name="connsiteY14" fmla="*/ 26823 h 26823"/>
                      <a:gd name="connsiteX15" fmla="*/ 0 w 4667948"/>
                      <a:gd name="connsiteY15" fmla="*/ 26823 h 26823"/>
                      <a:gd name="connsiteX16" fmla="*/ 0 w 4667948"/>
                      <a:gd name="connsiteY16" fmla="*/ 0 h 2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7948" h="26823" fill="none" extrusionOk="0">
                        <a:moveTo>
                          <a:pt x="0" y="0"/>
                        </a:moveTo>
                        <a:cubicBezTo>
                          <a:pt x="180699" y="5198"/>
                          <a:pt x="418912" y="-25650"/>
                          <a:pt x="526811" y="0"/>
                        </a:cubicBezTo>
                        <a:cubicBezTo>
                          <a:pt x="634710" y="25650"/>
                          <a:pt x="890186" y="-14053"/>
                          <a:pt x="1053623" y="0"/>
                        </a:cubicBezTo>
                        <a:cubicBezTo>
                          <a:pt x="1217060" y="14053"/>
                          <a:pt x="1477351" y="22573"/>
                          <a:pt x="1673793" y="0"/>
                        </a:cubicBezTo>
                        <a:cubicBezTo>
                          <a:pt x="1870235" y="-22573"/>
                          <a:pt x="2141601" y="-25355"/>
                          <a:pt x="2434001" y="0"/>
                        </a:cubicBezTo>
                        <a:cubicBezTo>
                          <a:pt x="2726401" y="25355"/>
                          <a:pt x="2852967" y="895"/>
                          <a:pt x="3007492" y="0"/>
                        </a:cubicBezTo>
                        <a:cubicBezTo>
                          <a:pt x="3162017" y="-895"/>
                          <a:pt x="3459248" y="4804"/>
                          <a:pt x="3580983" y="0"/>
                        </a:cubicBezTo>
                        <a:cubicBezTo>
                          <a:pt x="3702718" y="-4804"/>
                          <a:pt x="4177870" y="-15061"/>
                          <a:pt x="4667948" y="0"/>
                        </a:cubicBezTo>
                        <a:cubicBezTo>
                          <a:pt x="4668753" y="7480"/>
                          <a:pt x="4669036" y="21170"/>
                          <a:pt x="4667948" y="26823"/>
                        </a:cubicBezTo>
                        <a:cubicBezTo>
                          <a:pt x="4487449" y="61186"/>
                          <a:pt x="4125344" y="33275"/>
                          <a:pt x="3954419" y="26823"/>
                        </a:cubicBezTo>
                        <a:cubicBezTo>
                          <a:pt x="3783494" y="20371"/>
                          <a:pt x="3622211" y="18638"/>
                          <a:pt x="3380928" y="26823"/>
                        </a:cubicBezTo>
                        <a:cubicBezTo>
                          <a:pt x="3139645" y="35008"/>
                          <a:pt x="3049089" y="35394"/>
                          <a:pt x="2807437" y="26823"/>
                        </a:cubicBezTo>
                        <a:cubicBezTo>
                          <a:pt x="2565785" y="18252"/>
                          <a:pt x="2401831" y="23548"/>
                          <a:pt x="2093908" y="26823"/>
                        </a:cubicBezTo>
                        <a:cubicBezTo>
                          <a:pt x="1785985" y="30098"/>
                          <a:pt x="1588436" y="64082"/>
                          <a:pt x="1333699" y="26823"/>
                        </a:cubicBezTo>
                        <a:cubicBezTo>
                          <a:pt x="1078962" y="-10436"/>
                          <a:pt x="1041984" y="46230"/>
                          <a:pt x="806888" y="26823"/>
                        </a:cubicBezTo>
                        <a:cubicBezTo>
                          <a:pt x="571792" y="7416"/>
                          <a:pt x="283773" y="26331"/>
                          <a:pt x="0" y="26823"/>
                        </a:cubicBezTo>
                        <a:cubicBezTo>
                          <a:pt x="366" y="20218"/>
                          <a:pt x="-705" y="5370"/>
                          <a:pt x="0" y="0"/>
                        </a:cubicBezTo>
                        <a:close/>
                      </a:path>
                      <a:path w="4667948" h="26823" stroke="0" extrusionOk="0">
                        <a:moveTo>
                          <a:pt x="0" y="0"/>
                        </a:moveTo>
                        <a:cubicBezTo>
                          <a:pt x="215916" y="12492"/>
                          <a:pt x="448356" y="-16696"/>
                          <a:pt x="573491" y="0"/>
                        </a:cubicBezTo>
                        <a:cubicBezTo>
                          <a:pt x="698626" y="16696"/>
                          <a:pt x="921587" y="-17010"/>
                          <a:pt x="1100302" y="0"/>
                        </a:cubicBezTo>
                        <a:cubicBezTo>
                          <a:pt x="1279017" y="17010"/>
                          <a:pt x="1399427" y="27507"/>
                          <a:pt x="1673793" y="0"/>
                        </a:cubicBezTo>
                        <a:cubicBezTo>
                          <a:pt x="1948159" y="-27507"/>
                          <a:pt x="2108902" y="-17109"/>
                          <a:pt x="2340642" y="0"/>
                        </a:cubicBezTo>
                        <a:cubicBezTo>
                          <a:pt x="2572382" y="17109"/>
                          <a:pt x="2845196" y="-22243"/>
                          <a:pt x="3054172" y="0"/>
                        </a:cubicBezTo>
                        <a:cubicBezTo>
                          <a:pt x="3263148" y="22243"/>
                          <a:pt x="3547788" y="12264"/>
                          <a:pt x="3814380" y="0"/>
                        </a:cubicBezTo>
                        <a:cubicBezTo>
                          <a:pt x="4080972" y="-12264"/>
                          <a:pt x="4356680" y="38197"/>
                          <a:pt x="4667948" y="0"/>
                        </a:cubicBezTo>
                        <a:cubicBezTo>
                          <a:pt x="4668428" y="13185"/>
                          <a:pt x="4667982" y="14681"/>
                          <a:pt x="4667948" y="26823"/>
                        </a:cubicBezTo>
                        <a:cubicBezTo>
                          <a:pt x="4350527" y="10912"/>
                          <a:pt x="4165765" y="-8796"/>
                          <a:pt x="3954419" y="26823"/>
                        </a:cubicBezTo>
                        <a:cubicBezTo>
                          <a:pt x="3743073" y="62442"/>
                          <a:pt x="3549736" y="56513"/>
                          <a:pt x="3194210" y="26823"/>
                        </a:cubicBezTo>
                        <a:cubicBezTo>
                          <a:pt x="2838684" y="-2867"/>
                          <a:pt x="2762568" y="15795"/>
                          <a:pt x="2434001" y="26823"/>
                        </a:cubicBezTo>
                        <a:cubicBezTo>
                          <a:pt x="2105434" y="37851"/>
                          <a:pt x="2086571" y="37270"/>
                          <a:pt x="1907190" y="26823"/>
                        </a:cubicBezTo>
                        <a:cubicBezTo>
                          <a:pt x="1727809" y="16376"/>
                          <a:pt x="1383832" y="17094"/>
                          <a:pt x="1193661" y="26823"/>
                        </a:cubicBezTo>
                        <a:cubicBezTo>
                          <a:pt x="1003490" y="36552"/>
                          <a:pt x="720371" y="46426"/>
                          <a:pt x="573491" y="26823"/>
                        </a:cubicBezTo>
                        <a:cubicBezTo>
                          <a:pt x="426611" y="7221"/>
                          <a:pt x="225466" y="2921"/>
                          <a:pt x="0" y="26823"/>
                        </a:cubicBezTo>
                        <a:cubicBezTo>
                          <a:pt x="-1218" y="14726"/>
                          <a:pt x="-927" y="770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24181ADB-12DF-4C33-819E-C760090BF36C}"/>
              </a:ext>
            </a:extLst>
          </p:cNvPr>
          <p:cNvSpPr/>
          <p:nvPr/>
        </p:nvSpPr>
        <p:spPr>
          <a:xfrm>
            <a:off x="5849154" y="6631458"/>
            <a:ext cx="1712891" cy="1725769"/>
          </a:xfrm>
          <a:prstGeom prst="flowChartConnector">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35403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19891-2396-4CB5-82B2-9988538033BD}"/>
              </a:ext>
            </a:extLst>
          </p:cNvPr>
          <p:cNvSpPr>
            <a:spLocks noGrp="1"/>
          </p:cNvSpPr>
          <p:nvPr>
            <p:ph sz="half" idx="2"/>
          </p:nvPr>
        </p:nvSpPr>
        <p:spPr>
          <a:xfrm>
            <a:off x="5895957" y="919642"/>
            <a:ext cx="6789733" cy="3808509"/>
          </a:xfrm>
        </p:spPr>
        <p:txBody>
          <a:bodyPr>
            <a:normAutofit fontScale="85000" lnSpcReduction="10000"/>
          </a:bodyPr>
          <a:lstStyle/>
          <a:p>
            <a:r>
              <a:rPr lang="en-US">
                <a:latin typeface="Bahnschrift SemiBold" panose="020B0502040204020203" pitchFamily="34" charset="0"/>
              </a:rPr>
              <a:t>Only open to </a:t>
            </a:r>
            <a:r>
              <a:rPr lang="en-US">
                <a:solidFill>
                  <a:srgbClr val="C00000"/>
                </a:solidFill>
                <a:latin typeface="Bahnschrift SemiBold" panose="020B0502040204020203" pitchFamily="34" charset="0"/>
              </a:rPr>
              <a:t>SHS Class of 2025 </a:t>
            </a:r>
          </a:p>
          <a:p>
            <a:r>
              <a:rPr lang="en-US">
                <a:latin typeface="Bahnschrift SemiBold" panose="020B0502040204020203" pitchFamily="34" charset="0"/>
              </a:rPr>
              <a:t>Multiple scholarships available ranging from </a:t>
            </a:r>
            <a:r>
              <a:rPr lang="en-US">
                <a:solidFill>
                  <a:srgbClr val="C00000"/>
                </a:solidFill>
                <a:latin typeface="Bahnschrift SemiBold" panose="020B0502040204020203" pitchFamily="34" charset="0"/>
              </a:rPr>
              <a:t>$500 - $2000</a:t>
            </a:r>
          </a:p>
          <a:p>
            <a:r>
              <a:rPr lang="en-US">
                <a:solidFill>
                  <a:srgbClr val="C00000"/>
                </a:solidFill>
                <a:latin typeface="Bahnschrift SemiBold" panose="020B0502040204020203" pitchFamily="34" charset="0"/>
              </a:rPr>
              <a:t>Open to everyone: college, trade school, cosmetology, DACA/undocumented students, </a:t>
            </a:r>
          </a:p>
        </p:txBody>
      </p:sp>
      <p:sp>
        <p:nvSpPr>
          <p:cNvPr id="8" name="Rectangle 5">
            <a:extLst>
              <a:ext uri="{FF2B5EF4-FFF2-40B4-BE49-F238E27FC236}">
                <a16:creationId xmlns:a16="http://schemas.microsoft.com/office/drawing/2014/main" id="{3E54B834-3363-416A-85BA-C5D58993C9A8}"/>
              </a:ext>
            </a:extLst>
          </p:cNvPr>
          <p:cNvSpPr/>
          <p:nvPr/>
        </p:nvSpPr>
        <p:spPr>
          <a:xfrm>
            <a:off x="784335" y="4725788"/>
            <a:ext cx="6789733" cy="1023424"/>
          </a:xfrm>
          <a:custGeom>
            <a:avLst/>
            <a:gdLst>
              <a:gd name="connsiteX0" fmla="*/ 0 w 7581092"/>
              <a:gd name="connsiteY0" fmla="*/ 0 h 1569660"/>
              <a:gd name="connsiteX1" fmla="*/ 658972 w 7581092"/>
              <a:gd name="connsiteY1" fmla="*/ 0 h 1569660"/>
              <a:gd name="connsiteX2" fmla="*/ 1166322 w 7581092"/>
              <a:gd name="connsiteY2" fmla="*/ 0 h 1569660"/>
              <a:gd name="connsiteX3" fmla="*/ 1597861 w 7581092"/>
              <a:gd name="connsiteY3" fmla="*/ 0 h 1569660"/>
              <a:gd name="connsiteX4" fmla="*/ 2181022 w 7581092"/>
              <a:gd name="connsiteY4" fmla="*/ 0 h 1569660"/>
              <a:gd name="connsiteX5" fmla="*/ 2764183 w 7581092"/>
              <a:gd name="connsiteY5" fmla="*/ 0 h 1569660"/>
              <a:gd name="connsiteX6" fmla="*/ 3119911 w 7581092"/>
              <a:gd name="connsiteY6" fmla="*/ 0 h 1569660"/>
              <a:gd name="connsiteX7" fmla="*/ 3854694 w 7581092"/>
              <a:gd name="connsiteY7" fmla="*/ 0 h 1569660"/>
              <a:gd name="connsiteX8" fmla="*/ 4589476 w 7581092"/>
              <a:gd name="connsiteY8" fmla="*/ 0 h 1569660"/>
              <a:gd name="connsiteX9" fmla="*/ 5172637 w 7581092"/>
              <a:gd name="connsiteY9" fmla="*/ 0 h 1569660"/>
              <a:gd name="connsiteX10" fmla="*/ 5528366 w 7581092"/>
              <a:gd name="connsiteY10" fmla="*/ 0 h 1569660"/>
              <a:gd name="connsiteX11" fmla="*/ 6187337 w 7581092"/>
              <a:gd name="connsiteY11" fmla="*/ 0 h 1569660"/>
              <a:gd name="connsiteX12" fmla="*/ 6846309 w 7581092"/>
              <a:gd name="connsiteY12" fmla="*/ 0 h 1569660"/>
              <a:gd name="connsiteX13" fmla="*/ 7581092 w 7581092"/>
              <a:gd name="connsiteY13" fmla="*/ 0 h 1569660"/>
              <a:gd name="connsiteX14" fmla="*/ 7581092 w 7581092"/>
              <a:gd name="connsiteY14" fmla="*/ 476130 h 1569660"/>
              <a:gd name="connsiteX15" fmla="*/ 7581092 w 7581092"/>
              <a:gd name="connsiteY15" fmla="*/ 1030743 h 1569660"/>
              <a:gd name="connsiteX16" fmla="*/ 7581092 w 7581092"/>
              <a:gd name="connsiteY16" fmla="*/ 1569660 h 1569660"/>
              <a:gd name="connsiteX17" fmla="*/ 7073742 w 7581092"/>
              <a:gd name="connsiteY17" fmla="*/ 1569660 h 1569660"/>
              <a:gd name="connsiteX18" fmla="*/ 6566392 w 7581092"/>
              <a:gd name="connsiteY18" fmla="*/ 1569660 h 1569660"/>
              <a:gd name="connsiteX19" fmla="*/ 6059042 w 7581092"/>
              <a:gd name="connsiteY19" fmla="*/ 1569660 h 1569660"/>
              <a:gd name="connsiteX20" fmla="*/ 5627503 w 7581092"/>
              <a:gd name="connsiteY20" fmla="*/ 1569660 h 1569660"/>
              <a:gd name="connsiteX21" fmla="*/ 5271775 w 7581092"/>
              <a:gd name="connsiteY21" fmla="*/ 1569660 h 1569660"/>
              <a:gd name="connsiteX22" fmla="*/ 4688614 w 7581092"/>
              <a:gd name="connsiteY22" fmla="*/ 1569660 h 1569660"/>
              <a:gd name="connsiteX23" fmla="*/ 4332886 w 7581092"/>
              <a:gd name="connsiteY23" fmla="*/ 1569660 h 1569660"/>
              <a:gd name="connsiteX24" fmla="*/ 3901347 w 7581092"/>
              <a:gd name="connsiteY24" fmla="*/ 1569660 h 1569660"/>
              <a:gd name="connsiteX25" fmla="*/ 3166564 w 7581092"/>
              <a:gd name="connsiteY25" fmla="*/ 1569660 h 1569660"/>
              <a:gd name="connsiteX26" fmla="*/ 2659214 w 7581092"/>
              <a:gd name="connsiteY26" fmla="*/ 1569660 h 1569660"/>
              <a:gd name="connsiteX27" fmla="*/ 2000242 w 7581092"/>
              <a:gd name="connsiteY27" fmla="*/ 1569660 h 1569660"/>
              <a:gd name="connsiteX28" fmla="*/ 1265459 w 7581092"/>
              <a:gd name="connsiteY28" fmla="*/ 1569660 h 1569660"/>
              <a:gd name="connsiteX29" fmla="*/ 530676 w 7581092"/>
              <a:gd name="connsiteY29" fmla="*/ 1569660 h 1569660"/>
              <a:gd name="connsiteX30" fmla="*/ 0 w 7581092"/>
              <a:gd name="connsiteY30" fmla="*/ 1569660 h 1569660"/>
              <a:gd name="connsiteX31" fmla="*/ 0 w 7581092"/>
              <a:gd name="connsiteY31" fmla="*/ 1077833 h 1569660"/>
              <a:gd name="connsiteX32" fmla="*/ 0 w 7581092"/>
              <a:gd name="connsiteY32" fmla="*/ 523220 h 1569660"/>
              <a:gd name="connsiteX33" fmla="*/ 0 w 7581092"/>
              <a:gd name="connsiteY3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81092" h="1569660" fill="none" extrusionOk="0">
                <a:moveTo>
                  <a:pt x="0" y="0"/>
                </a:moveTo>
                <a:cubicBezTo>
                  <a:pt x="142357" y="-53427"/>
                  <a:pt x="497799" y="66865"/>
                  <a:pt x="658972" y="0"/>
                </a:cubicBezTo>
                <a:cubicBezTo>
                  <a:pt x="820145" y="-66865"/>
                  <a:pt x="1025081" y="48312"/>
                  <a:pt x="1166322" y="0"/>
                </a:cubicBezTo>
                <a:cubicBezTo>
                  <a:pt x="1307563" y="-48312"/>
                  <a:pt x="1393921" y="26937"/>
                  <a:pt x="1597861" y="0"/>
                </a:cubicBezTo>
                <a:cubicBezTo>
                  <a:pt x="1801801" y="-26937"/>
                  <a:pt x="1988967" y="30189"/>
                  <a:pt x="2181022" y="0"/>
                </a:cubicBezTo>
                <a:cubicBezTo>
                  <a:pt x="2373077" y="-30189"/>
                  <a:pt x="2615725" y="41984"/>
                  <a:pt x="2764183" y="0"/>
                </a:cubicBezTo>
                <a:cubicBezTo>
                  <a:pt x="2912641" y="-41984"/>
                  <a:pt x="3046203" y="29430"/>
                  <a:pt x="3119911" y="0"/>
                </a:cubicBezTo>
                <a:cubicBezTo>
                  <a:pt x="3193619" y="-29430"/>
                  <a:pt x="3534270" y="67797"/>
                  <a:pt x="3854694" y="0"/>
                </a:cubicBezTo>
                <a:cubicBezTo>
                  <a:pt x="4175118" y="-67797"/>
                  <a:pt x="4241731" y="86977"/>
                  <a:pt x="4589476" y="0"/>
                </a:cubicBezTo>
                <a:cubicBezTo>
                  <a:pt x="4937221" y="-86977"/>
                  <a:pt x="5034828" y="47920"/>
                  <a:pt x="5172637" y="0"/>
                </a:cubicBezTo>
                <a:cubicBezTo>
                  <a:pt x="5310446" y="-47920"/>
                  <a:pt x="5376953" y="8993"/>
                  <a:pt x="5528366" y="0"/>
                </a:cubicBezTo>
                <a:cubicBezTo>
                  <a:pt x="5679779" y="-8993"/>
                  <a:pt x="5973027" y="72654"/>
                  <a:pt x="6187337" y="0"/>
                </a:cubicBezTo>
                <a:cubicBezTo>
                  <a:pt x="6401647" y="-72654"/>
                  <a:pt x="6627416" y="73189"/>
                  <a:pt x="6846309" y="0"/>
                </a:cubicBezTo>
                <a:cubicBezTo>
                  <a:pt x="7065202" y="-73189"/>
                  <a:pt x="7310091" y="86911"/>
                  <a:pt x="7581092" y="0"/>
                </a:cubicBezTo>
                <a:cubicBezTo>
                  <a:pt x="7635795" y="227578"/>
                  <a:pt x="7580212" y="266880"/>
                  <a:pt x="7581092" y="476130"/>
                </a:cubicBezTo>
                <a:cubicBezTo>
                  <a:pt x="7581972" y="685380"/>
                  <a:pt x="7573383" y="862992"/>
                  <a:pt x="7581092" y="1030743"/>
                </a:cubicBezTo>
                <a:cubicBezTo>
                  <a:pt x="7588801" y="1198494"/>
                  <a:pt x="7548881" y="1328552"/>
                  <a:pt x="7581092" y="1569660"/>
                </a:cubicBezTo>
                <a:cubicBezTo>
                  <a:pt x="7362339" y="1572923"/>
                  <a:pt x="7245803" y="1529953"/>
                  <a:pt x="7073742" y="1569660"/>
                </a:cubicBezTo>
                <a:cubicBezTo>
                  <a:pt x="6901681" y="1609367"/>
                  <a:pt x="6785145" y="1532456"/>
                  <a:pt x="6566392" y="1569660"/>
                </a:cubicBezTo>
                <a:cubicBezTo>
                  <a:pt x="6347639" y="1606864"/>
                  <a:pt x="6192021" y="1533903"/>
                  <a:pt x="6059042" y="1569660"/>
                </a:cubicBezTo>
                <a:cubicBezTo>
                  <a:pt x="5926063" y="1605417"/>
                  <a:pt x="5771570" y="1546466"/>
                  <a:pt x="5627503" y="1569660"/>
                </a:cubicBezTo>
                <a:cubicBezTo>
                  <a:pt x="5483436" y="1592854"/>
                  <a:pt x="5359471" y="1560448"/>
                  <a:pt x="5271775" y="1569660"/>
                </a:cubicBezTo>
                <a:cubicBezTo>
                  <a:pt x="5184079" y="1578872"/>
                  <a:pt x="4855506" y="1558177"/>
                  <a:pt x="4688614" y="1569660"/>
                </a:cubicBezTo>
                <a:cubicBezTo>
                  <a:pt x="4521722" y="1581143"/>
                  <a:pt x="4431639" y="1559993"/>
                  <a:pt x="4332886" y="1569660"/>
                </a:cubicBezTo>
                <a:cubicBezTo>
                  <a:pt x="4234133" y="1579327"/>
                  <a:pt x="4038563" y="1544252"/>
                  <a:pt x="3901347" y="1569660"/>
                </a:cubicBezTo>
                <a:cubicBezTo>
                  <a:pt x="3764131" y="1595068"/>
                  <a:pt x="3331304" y="1545566"/>
                  <a:pt x="3166564" y="1569660"/>
                </a:cubicBezTo>
                <a:cubicBezTo>
                  <a:pt x="3001824" y="1593754"/>
                  <a:pt x="2838074" y="1528797"/>
                  <a:pt x="2659214" y="1569660"/>
                </a:cubicBezTo>
                <a:cubicBezTo>
                  <a:pt x="2480354" y="1610523"/>
                  <a:pt x="2294550" y="1553489"/>
                  <a:pt x="2000242" y="1569660"/>
                </a:cubicBezTo>
                <a:cubicBezTo>
                  <a:pt x="1705934" y="1585831"/>
                  <a:pt x="1505456" y="1567318"/>
                  <a:pt x="1265459" y="1569660"/>
                </a:cubicBezTo>
                <a:cubicBezTo>
                  <a:pt x="1025462" y="1572002"/>
                  <a:pt x="821126" y="1520968"/>
                  <a:pt x="530676" y="1569660"/>
                </a:cubicBezTo>
                <a:cubicBezTo>
                  <a:pt x="240226" y="1618352"/>
                  <a:pt x="187485" y="1550663"/>
                  <a:pt x="0" y="1569660"/>
                </a:cubicBezTo>
                <a:cubicBezTo>
                  <a:pt x="-23983" y="1328166"/>
                  <a:pt x="33158" y="1251271"/>
                  <a:pt x="0" y="1077833"/>
                </a:cubicBezTo>
                <a:cubicBezTo>
                  <a:pt x="-33158" y="904395"/>
                  <a:pt x="24068" y="786011"/>
                  <a:pt x="0" y="523220"/>
                </a:cubicBezTo>
                <a:cubicBezTo>
                  <a:pt x="-24068" y="260429"/>
                  <a:pt x="61740" y="248744"/>
                  <a:pt x="0" y="0"/>
                </a:cubicBezTo>
                <a:close/>
              </a:path>
              <a:path w="7581092" h="1569660" stroke="0" extrusionOk="0">
                <a:moveTo>
                  <a:pt x="0" y="0"/>
                </a:moveTo>
                <a:cubicBezTo>
                  <a:pt x="137098" y="-16633"/>
                  <a:pt x="223191" y="37517"/>
                  <a:pt x="355728" y="0"/>
                </a:cubicBezTo>
                <a:cubicBezTo>
                  <a:pt x="488265" y="-37517"/>
                  <a:pt x="654348" y="47596"/>
                  <a:pt x="938889" y="0"/>
                </a:cubicBezTo>
                <a:cubicBezTo>
                  <a:pt x="1223430" y="-47596"/>
                  <a:pt x="1447104" y="15435"/>
                  <a:pt x="1673672" y="0"/>
                </a:cubicBezTo>
                <a:cubicBezTo>
                  <a:pt x="1900240" y="-15435"/>
                  <a:pt x="2258682" y="83077"/>
                  <a:pt x="2408455" y="0"/>
                </a:cubicBezTo>
                <a:cubicBezTo>
                  <a:pt x="2558228" y="-83077"/>
                  <a:pt x="2934705" y="32419"/>
                  <a:pt x="3143237" y="0"/>
                </a:cubicBezTo>
                <a:cubicBezTo>
                  <a:pt x="3351769" y="-32419"/>
                  <a:pt x="3581423" y="57289"/>
                  <a:pt x="3802209" y="0"/>
                </a:cubicBezTo>
                <a:cubicBezTo>
                  <a:pt x="4022995" y="-57289"/>
                  <a:pt x="4133701" y="3953"/>
                  <a:pt x="4233748" y="0"/>
                </a:cubicBezTo>
                <a:cubicBezTo>
                  <a:pt x="4333795" y="-3953"/>
                  <a:pt x="4526365" y="1933"/>
                  <a:pt x="4741098" y="0"/>
                </a:cubicBezTo>
                <a:cubicBezTo>
                  <a:pt x="4955831" y="-1933"/>
                  <a:pt x="5101606" y="56520"/>
                  <a:pt x="5400070" y="0"/>
                </a:cubicBezTo>
                <a:cubicBezTo>
                  <a:pt x="5698534" y="-56520"/>
                  <a:pt x="5592733" y="36348"/>
                  <a:pt x="5755798" y="0"/>
                </a:cubicBezTo>
                <a:cubicBezTo>
                  <a:pt x="5918863" y="-36348"/>
                  <a:pt x="6059071" y="23995"/>
                  <a:pt x="6263148" y="0"/>
                </a:cubicBezTo>
                <a:cubicBezTo>
                  <a:pt x="6467225" y="-23995"/>
                  <a:pt x="6564964" y="52325"/>
                  <a:pt x="6846309" y="0"/>
                </a:cubicBezTo>
                <a:cubicBezTo>
                  <a:pt x="7127654" y="-52325"/>
                  <a:pt x="7406820" y="15277"/>
                  <a:pt x="7581092" y="0"/>
                </a:cubicBezTo>
                <a:cubicBezTo>
                  <a:pt x="7596465" y="113055"/>
                  <a:pt x="7559884" y="376554"/>
                  <a:pt x="7581092" y="523220"/>
                </a:cubicBezTo>
                <a:cubicBezTo>
                  <a:pt x="7602300" y="669886"/>
                  <a:pt x="7560824" y="918950"/>
                  <a:pt x="7581092" y="1077833"/>
                </a:cubicBezTo>
                <a:cubicBezTo>
                  <a:pt x="7601360" y="1236716"/>
                  <a:pt x="7548781" y="1461098"/>
                  <a:pt x="7581092" y="1569660"/>
                </a:cubicBezTo>
                <a:cubicBezTo>
                  <a:pt x="7378136" y="1621657"/>
                  <a:pt x="7232895" y="1531028"/>
                  <a:pt x="6922120" y="1569660"/>
                </a:cubicBezTo>
                <a:cubicBezTo>
                  <a:pt x="6611345" y="1608292"/>
                  <a:pt x="6544204" y="1539844"/>
                  <a:pt x="6187337" y="1569660"/>
                </a:cubicBezTo>
                <a:cubicBezTo>
                  <a:pt x="5830470" y="1599476"/>
                  <a:pt x="5956849" y="1542593"/>
                  <a:pt x="5831609" y="1569660"/>
                </a:cubicBezTo>
                <a:cubicBezTo>
                  <a:pt x="5706369" y="1596727"/>
                  <a:pt x="5597507" y="1560124"/>
                  <a:pt x="5400070" y="1569660"/>
                </a:cubicBezTo>
                <a:cubicBezTo>
                  <a:pt x="5202633" y="1579196"/>
                  <a:pt x="4972016" y="1526417"/>
                  <a:pt x="4741098" y="1569660"/>
                </a:cubicBezTo>
                <a:cubicBezTo>
                  <a:pt x="4510180" y="1612903"/>
                  <a:pt x="4426053" y="1544034"/>
                  <a:pt x="4309559" y="1569660"/>
                </a:cubicBezTo>
                <a:cubicBezTo>
                  <a:pt x="4193065" y="1595286"/>
                  <a:pt x="3972701" y="1561755"/>
                  <a:pt x="3878020" y="1569660"/>
                </a:cubicBezTo>
                <a:cubicBezTo>
                  <a:pt x="3783339" y="1577565"/>
                  <a:pt x="3420308" y="1548196"/>
                  <a:pt x="3143237" y="1569660"/>
                </a:cubicBezTo>
                <a:cubicBezTo>
                  <a:pt x="2866166" y="1591124"/>
                  <a:pt x="2921435" y="1537298"/>
                  <a:pt x="2711698" y="1569660"/>
                </a:cubicBezTo>
                <a:cubicBezTo>
                  <a:pt x="2501961" y="1602022"/>
                  <a:pt x="2228042" y="1492432"/>
                  <a:pt x="1976916" y="1569660"/>
                </a:cubicBezTo>
                <a:cubicBezTo>
                  <a:pt x="1725790" y="1646888"/>
                  <a:pt x="1489070" y="1500803"/>
                  <a:pt x="1242133" y="1569660"/>
                </a:cubicBezTo>
                <a:cubicBezTo>
                  <a:pt x="995196" y="1638517"/>
                  <a:pt x="885904" y="1515104"/>
                  <a:pt x="734783" y="1569660"/>
                </a:cubicBezTo>
                <a:cubicBezTo>
                  <a:pt x="583662" y="1624216"/>
                  <a:pt x="149829" y="1523467"/>
                  <a:pt x="0" y="1569660"/>
                </a:cubicBezTo>
                <a:cubicBezTo>
                  <a:pt x="-43025" y="1374581"/>
                  <a:pt x="46829" y="1230753"/>
                  <a:pt x="0" y="1015047"/>
                </a:cubicBezTo>
                <a:cubicBezTo>
                  <a:pt x="-46829" y="799341"/>
                  <a:pt x="41508" y="657245"/>
                  <a:pt x="0" y="460434"/>
                </a:cubicBezTo>
                <a:cubicBezTo>
                  <a:pt x="-41508" y="263623"/>
                  <a:pt x="16194" y="183609"/>
                  <a:pt x="0" y="0"/>
                </a:cubicBezTo>
                <a:close/>
              </a:path>
            </a:pathLst>
          </a:custGeom>
          <a:ln>
            <a:noFill/>
          </a:ln>
        </p:spPr>
        <p:txBody>
          <a:bodyPr vert="horz" lIns="91440" tIns="45720" rIns="91440" bIns="45720" rtlCol="0" anchor="b">
            <a:normAutofit lnSpcReduction="10000"/>
          </a:bodyPr>
          <a:lstStyle/>
          <a:p>
            <a:pPr algn="ctr" defTabSz="914400">
              <a:lnSpc>
                <a:spcPct val="90000"/>
              </a:lnSpc>
              <a:spcBef>
                <a:spcPct val="0"/>
              </a:spcBef>
              <a:spcAft>
                <a:spcPts val="600"/>
              </a:spcAft>
            </a:pPr>
            <a:r>
              <a:rPr lang="en-US" sz="7200" b="1" u="sng">
                <a:ln w="9525">
                  <a:noFill/>
                  <a:prstDash val="solid"/>
                </a:ln>
                <a:solidFill>
                  <a:schemeClr val="accent1">
                    <a:lumMod val="75000"/>
                  </a:schemeClr>
                </a:solidFill>
                <a:latin typeface="Elephant Pro" panose="00000500000000000000" pitchFamily="2" charset="0"/>
                <a:ea typeface="+mj-ea"/>
                <a:cs typeface="+mj-cs"/>
              </a:rPr>
              <a:t>Requirements</a:t>
            </a:r>
          </a:p>
        </p:txBody>
      </p:sp>
      <p:sp>
        <p:nvSpPr>
          <p:cNvPr id="13" name="TextBox 12">
            <a:extLst>
              <a:ext uri="{FF2B5EF4-FFF2-40B4-BE49-F238E27FC236}">
                <a16:creationId xmlns:a16="http://schemas.microsoft.com/office/drawing/2014/main" id="{1F3AF5F0-42F0-41DB-8EB2-21EBD3BDD7DE}"/>
              </a:ext>
            </a:extLst>
          </p:cNvPr>
          <p:cNvSpPr txBox="1"/>
          <p:nvPr/>
        </p:nvSpPr>
        <p:spPr>
          <a:xfrm>
            <a:off x="417851" y="5660308"/>
            <a:ext cx="7542943" cy="1323439"/>
          </a:xfrm>
          <a:custGeom>
            <a:avLst/>
            <a:gdLst>
              <a:gd name="connsiteX0" fmla="*/ 0 w 7542943"/>
              <a:gd name="connsiteY0" fmla="*/ 0 h 1323439"/>
              <a:gd name="connsiteX1" fmla="*/ 459434 w 7542943"/>
              <a:gd name="connsiteY1" fmla="*/ 0 h 1323439"/>
              <a:gd name="connsiteX2" fmla="*/ 1220585 w 7542943"/>
              <a:gd name="connsiteY2" fmla="*/ 0 h 1323439"/>
              <a:gd name="connsiteX3" fmla="*/ 1906307 w 7542943"/>
              <a:gd name="connsiteY3" fmla="*/ 0 h 1323439"/>
              <a:gd name="connsiteX4" fmla="*/ 2516600 w 7542943"/>
              <a:gd name="connsiteY4" fmla="*/ 0 h 1323439"/>
              <a:gd name="connsiteX5" fmla="*/ 2976034 w 7542943"/>
              <a:gd name="connsiteY5" fmla="*/ 0 h 1323439"/>
              <a:gd name="connsiteX6" fmla="*/ 3510897 w 7542943"/>
              <a:gd name="connsiteY6" fmla="*/ 0 h 1323439"/>
              <a:gd name="connsiteX7" fmla="*/ 4121190 w 7542943"/>
              <a:gd name="connsiteY7" fmla="*/ 0 h 1323439"/>
              <a:gd name="connsiteX8" fmla="*/ 4656053 w 7542943"/>
              <a:gd name="connsiteY8" fmla="*/ 0 h 1323439"/>
              <a:gd name="connsiteX9" fmla="*/ 5492634 w 7542943"/>
              <a:gd name="connsiteY9" fmla="*/ 0 h 1323439"/>
              <a:gd name="connsiteX10" fmla="*/ 6102927 w 7542943"/>
              <a:gd name="connsiteY10" fmla="*/ 0 h 1323439"/>
              <a:gd name="connsiteX11" fmla="*/ 6788649 w 7542943"/>
              <a:gd name="connsiteY11" fmla="*/ 0 h 1323439"/>
              <a:gd name="connsiteX12" fmla="*/ 7542943 w 7542943"/>
              <a:gd name="connsiteY12" fmla="*/ 0 h 1323439"/>
              <a:gd name="connsiteX13" fmla="*/ 7542943 w 7542943"/>
              <a:gd name="connsiteY13" fmla="*/ 674954 h 1323439"/>
              <a:gd name="connsiteX14" fmla="*/ 7542943 w 7542943"/>
              <a:gd name="connsiteY14" fmla="*/ 1323439 h 1323439"/>
              <a:gd name="connsiteX15" fmla="*/ 6932650 w 7542943"/>
              <a:gd name="connsiteY15" fmla="*/ 1323439 h 1323439"/>
              <a:gd name="connsiteX16" fmla="*/ 6096069 w 7542943"/>
              <a:gd name="connsiteY16" fmla="*/ 1323439 h 1323439"/>
              <a:gd name="connsiteX17" fmla="*/ 5485777 w 7542943"/>
              <a:gd name="connsiteY17" fmla="*/ 1323439 h 1323439"/>
              <a:gd name="connsiteX18" fmla="*/ 5026343 w 7542943"/>
              <a:gd name="connsiteY18" fmla="*/ 1323439 h 1323439"/>
              <a:gd name="connsiteX19" fmla="*/ 4416050 w 7542943"/>
              <a:gd name="connsiteY19" fmla="*/ 1323439 h 1323439"/>
              <a:gd name="connsiteX20" fmla="*/ 3654899 w 7542943"/>
              <a:gd name="connsiteY20" fmla="*/ 1323439 h 1323439"/>
              <a:gd name="connsiteX21" fmla="*/ 3120036 w 7542943"/>
              <a:gd name="connsiteY21" fmla="*/ 1323439 h 1323439"/>
              <a:gd name="connsiteX22" fmla="*/ 2660602 w 7542943"/>
              <a:gd name="connsiteY22" fmla="*/ 1323439 h 1323439"/>
              <a:gd name="connsiteX23" fmla="*/ 1824021 w 7542943"/>
              <a:gd name="connsiteY23" fmla="*/ 1323439 h 1323439"/>
              <a:gd name="connsiteX24" fmla="*/ 1364587 w 7542943"/>
              <a:gd name="connsiteY24" fmla="*/ 1323439 h 1323439"/>
              <a:gd name="connsiteX25" fmla="*/ 603435 w 7542943"/>
              <a:gd name="connsiteY25" fmla="*/ 1323439 h 1323439"/>
              <a:gd name="connsiteX26" fmla="*/ 0 w 7542943"/>
              <a:gd name="connsiteY26" fmla="*/ 1323439 h 1323439"/>
              <a:gd name="connsiteX27" fmla="*/ 0 w 7542943"/>
              <a:gd name="connsiteY27" fmla="*/ 701423 h 1323439"/>
              <a:gd name="connsiteX28" fmla="*/ 0 w 7542943"/>
              <a:gd name="connsiteY28"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42943" h="1323439" fill="none" extrusionOk="0">
                <a:moveTo>
                  <a:pt x="0" y="0"/>
                </a:moveTo>
                <a:cubicBezTo>
                  <a:pt x="160125" y="-903"/>
                  <a:pt x="295128" y="8991"/>
                  <a:pt x="459434" y="0"/>
                </a:cubicBezTo>
                <a:cubicBezTo>
                  <a:pt x="623740" y="-8991"/>
                  <a:pt x="849677" y="13803"/>
                  <a:pt x="1220585" y="0"/>
                </a:cubicBezTo>
                <a:cubicBezTo>
                  <a:pt x="1591493" y="-13803"/>
                  <a:pt x="1600008" y="27892"/>
                  <a:pt x="1906307" y="0"/>
                </a:cubicBezTo>
                <a:cubicBezTo>
                  <a:pt x="2212606" y="-27892"/>
                  <a:pt x="2288469" y="16221"/>
                  <a:pt x="2516600" y="0"/>
                </a:cubicBezTo>
                <a:cubicBezTo>
                  <a:pt x="2744731" y="-16221"/>
                  <a:pt x="2777218" y="-4945"/>
                  <a:pt x="2976034" y="0"/>
                </a:cubicBezTo>
                <a:cubicBezTo>
                  <a:pt x="3174850" y="4945"/>
                  <a:pt x="3289458" y="-7230"/>
                  <a:pt x="3510897" y="0"/>
                </a:cubicBezTo>
                <a:cubicBezTo>
                  <a:pt x="3732336" y="7230"/>
                  <a:pt x="3917444" y="30313"/>
                  <a:pt x="4121190" y="0"/>
                </a:cubicBezTo>
                <a:cubicBezTo>
                  <a:pt x="4324936" y="-30313"/>
                  <a:pt x="4507398" y="18260"/>
                  <a:pt x="4656053" y="0"/>
                </a:cubicBezTo>
                <a:cubicBezTo>
                  <a:pt x="4804708" y="-18260"/>
                  <a:pt x="5128925" y="34081"/>
                  <a:pt x="5492634" y="0"/>
                </a:cubicBezTo>
                <a:cubicBezTo>
                  <a:pt x="5856343" y="-34081"/>
                  <a:pt x="5962234" y="-10412"/>
                  <a:pt x="6102927" y="0"/>
                </a:cubicBezTo>
                <a:cubicBezTo>
                  <a:pt x="6243620" y="10412"/>
                  <a:pt x="6515210" y="-15140"/>
                  <a:pt x="6788649" y="0"/>
                </a:cubicBezTo>
                <a:cubicBezTo>
                  <a:pt x="7062088" y="15140"/>
                  <a:pt x="7308667" y="3069"/>
                  <a:pt x="7542943" y="0"/>
                </a:cubicBezTo>
                <a:cubicBezTo>
                  <a:pt x="7532894" y="171845"/>
                  <a:pt x="7568981" y="487075"/>
                  <a:pt x="7542943" y="674954"/>
                </a:cubicBezTo>
                <a:cubicBezTo>
                  <a:pt x="7516905" y="862833"/>
                  <a:pt x="7559031" y="1178298"/>
                  <a:pt x="7542943" y="1323439"/>
                </a:cubicBezTo>
                <a:cubicBezTo>
                  <a:pt x="7379852" y="1349879"/>
                  <a:pt x="7182535" y="1297282"/>
                  <a:pt x="6932650" y="1323439"/>
                </a:cubicBezTo>
                <a:cubicBezTo>
                  <a:pt x="6682765" y="1349596"/>
                  <a:pt x="6400434" y="1323994"/>
                  <a:pt x="6096069" y="1323439"/>
                </a:cubicBezTo>
                <a:cubicBezTo>
                  <a:pt x="5791704" y="1322884"/>
                  <a:pt x="5617262" y="1293212"/>
                  <a:pt x="5485777" y="1323439"/>
                </a:cubicBezTo>
                <a:cubicBezTo>
                  <a:pt x="5354292" y="1353666"/>
                  <a:pt x="5172425" y="1316371"/>
                  <a:pt x="5026343" y="1323439"/>
                </a:cubicBezTo>
                <a:cubicBezTo>
                  <a:pt x="4880261" y="1330507"/>
                  <a:pt x="4566506" y="1323553"/>
                  <a:pt x="4416050" y="1323439"/>
                </a:cubicBezTo>
                <a:cubicBezTo>
                  <a:pt x="4265594" y="1323325"/>
                  <a:pt x="4020266" y="1328297"/>
                  <a:pt x="3654899" y="1323439"/>
                </a:cubicBezTo>
                <a:cubicBezTo>
                  <a:pt x="3289532" y="1318581"/>
                  <a:pt x="3243065" y="1326390"/>
                  <a:pt x="3120036" y="1323439"/>
                </a:cubicBezTo>
                <a:cubicBezTo>
                  <a:pt x="2997007" y="1320488"/>
                  <a:pt x="2823591" y="1323981"/>
                  <a:pt x="2660602" y="1323439"/>
                </a:cubicBezTo>
                <a:cubicBezTo>
                  <a:pt x="2497613" y="1322897"/>
                  <a:pt x="2152120" y="1305213"/>
                  <a:pt x="1824021" y="1323439"/>
                </a:cubicBezTo>
                <a:cubicBezTo>
                  <a:pt x="1495922" y="1341665"/>
                  <a:pt x="1558598" y="1325201"/>
                  <a:pt x="1364587" y="1323439"/>
                </a:cubicBezTo>
                <a:cubicBezTo>
                  <a:pt x="1170576" y="1321677"/>
                  <a:pt x="779860" y="1301411"/>
                  <a:pt x="603435" y="1323439"/>
                </a:cubicBezTo>
                <a:cubicBezTo>
                  <a:pt x="427010" y="1345467"/>
                  <a:pt x="228031" y="1332801"/>
                  <a:pt x="0" y="1323439"/>
                </a:cubicBezTo>
                <a:cubicBezTo>
                  <a:pt x="13208" y="1075402"/>
                  <a:pt x="6373" y="926410"/>
                  <a:pt x="0" y="701423"/>
                </a:cubicBezTo>
                <a:cubicBezTo>
                  <a:pt x="-6373" y="476436"/>
                  <a:pt x="26616" y="156525"/>
                  <a:pt x="0" y="0"/>
                </a:cubicBezTo>
                <a:close/>
              </a:path>
              <a:path w="7542943" h="1323439" stroke="0" extrusionOk="0">
                <a:moveTo>
                  <a:pt x="0" y="0"/>
                </a:moveTo>
                <a:cubicBezTo>
                  <a:pt x="249031" y="1161"/>
                  <a:pt x="399473" y="-26595"/>
                  <a:pt x="761152" y="0"/>
                </a:cubicBezTo>
                <a:cubicBezTo>
                  <a:pt x="1122831" y="26595"/>
                  <a:pt x="1282063" y="22478"/>
                  <a:pt x="1597732" y="0"/>
                </a:cubicBezTo>
                <a:cubicBezTo>
                  <a:pt x="1913401" y="-22478"/>
                  <a:pt x="1900457" y="18035"/>
                  <a:pt x="2057166" y="0"/>
                </a:cubicBezTo>
                <a:cubicBezTo>
                  <a:pt x="2213875" y="-18035"/>
                  <a:pt x="2536711" y="-30164"/>
                  <a:pt x="2742888" y="0"/>
                </a:cubicBezTo>
                <a:cubicBezTo>
                  <a:pt x="2949065" y="30164"/>
                  <a:pt x="3135658" y="-28383"/>
                  <a:pt x="3353181" y="0"/>
                </a:cubicBezTo>
                <a:cubicBezTo>
                  <a:pt x="3570704" y="28383"/>
                  <a:pt x="3659999" y="-19478"/>
                  <a:pt x="3812615" y="0"/>
                </a:cubicBezTo>
                <a:cubicBezTo>
                  <a:pt x="3965231" y="19478"/>
                  <a:pt x="4235591" y="-4297"/>
                  <a:pt x="4422907" y="0"/>
                </a:cubicBezTo>
                <a:cubicBezTo>
                  <a:pt x="4610223" y="4297"/>
                  <a:pt x="4901857" y="-15975"/>
                  <a:pt x="5259488" y="0"/>
                </a:cubicBezTo>
                <a:cubicBezTo>
                  <a:pt x="5617119" y="15975"/>
                  <a:pt x="5640515" y="7436"/>
                  <a:pt x="5869781" y="0"/>
                </a:cubicBezTo>
                <a:cubicBezTo>
                  <a:pt x="6099047" y="-7436"/>
                  <a:pt x="6251434" y="-13412"/>
                  <a:pt x="6404644" y="0"/>
                </a:cubicBezTo>
                <a:cubicBezTo>
                  <a:pt x="6557854" y="13412"/>
                  <a:pt x="6695651" y="-720"/>
                  <a:pt x="6939508" y="0"/>
                </a:cubicBezTo>
                <a:cubicBezTo>
                  <a:pt x="7183365" y="720"/>
                  <a:pt x="7401260" y="-7493"/>
                  <a:pt x="7542943" y="0"/>
                </a:cubicBezTo>
                <a:cubicBezTo>
                  <a:pt x="7556266" y="287543"/>
                  <a:pt x="7528109" y="469512"/>
                  <a:pt x="7542943" y="674954"/>
                </a:cubicBezTo>
                <a:cubicBezTo>
                  <a:pt x="7557777" y="880396"/>
                  <a:pt x="7569613" y="1010440"/>
                  <a:pt x="7542943" y="1323439"/>
                </a:cubicBezTo>
                <a:cubicBezTo>
                  <a:pt x="7229697" y="1352358"/>
                  <a:pt x="7034665" y="1346392"/>
                  <a:pt x="6857221" y="1323439"/>
                </a:cubicBezTo>
                <a:cubicBezTo>
                  <a:pt x="6679777" y="1300486"/>
                  <a:pt x="6267343" y="1322150"/>
                  <a:pt x="6096069" y="1323439"/>
                </a:cubicBezTo>
                <a:cubicBezTo>
                  <a:pt x="5924795" y="1324728"/>
                  <a:pt x="5863318" y="1316092"/>
                  <a:pt x="5636636" y="1323439"/>
                </a:cubicBezTo>
                <a:cubicBezTo>
                  <a:pt x="5409954" y="1330786"/>
                  <a:pt x="5373882" y="1317738"/>
                  <a:pt x="5177202" y="1323439"/>
                </a:cubicBezTo>
                <a:cubicBezTo>
                  <a:pt x="4980522" y="1329140"/>
                  <a:pt x="4764181" y="1312888"/>
                  <a:pt x="4491480" y="1323439"/>
                </a:cubicBezTo>
                <a:cubicBezTo>
                  <a:pt x="4218779" y="1333990"/>
                  <a:pt x="4046934" y="1323064"/>
                  <a:pt x="3654899" y="1323439"/>
                </a:cubicBezTo>
                <a:cubicBezTo>
                  <a:pt x="3262864" y="1323814"/>
                  <a:pt x="3149720" y="1315435"/>
                  <a:pt x="2969177" y="1323439"/>
                </a:cubicBezTo>
                <a:cubicBezTo>
                  <a:pt x="2788634" y="1331443"/>
                  <a:pt x="2667767" y="1311786"/>
                  <a:pt x="2509743" y="1323439"/>
                </a:cubicBezTo>
                <a:cubicBezTo>
                  <a:pt x="2351719" y="1335092"/>
                  <a:pt x="2230615" y="1334300"/>
                  <a:pt x="2050309" y="1323439"/>
                </a:cubicBezTo>
                <a:cubicBezTo>
                  <a:pt x="1870003" y="1312578"/>
                  <a:pt x="1489538" y="1314387"/>
                  <a:pt x="1289158" y="1323439"/>
                </a:cubicBezTo>
                <a:cubicBezTo>
                  <a:pt x="1088778" y="1332491"/>
                  <a:pt x="915674" y="1344415"/>
                  <a:pt x="754294" y="1323439"/>
                </a:cubicBezTo>
                <a:cubicBezTo>
                  <a:pt x="592914" y="1302463"/>
                  <a:pt x="229614" y="1322904"/>
                  <a:pt x="0" y="1323439"/>
                </a:cubicBezTo>
                <a:cubicBezTo>
                  <a:pt x="29999" y="1041756"/>
                  <a:pt x="-27546" y="897772"/>
                  <a:pt x="0" y="688188"/>
                </a:cubicBezTo>
                <a:cubicBezTo>
                  <a:pt x="27546" y="478604"/>
                  <a:pt x="-16795" y="336737"/>
                  <a:pt x="0" y="0"/>
                </a:cubicBezTo>
                <a:close/>
              </a:path>
            </a:pathLst>
          </a:custGeom>
          <a:solidFill>
            <a:schemeClr val="bg1">
              <a:alpha val="30000"/>
            </a:schemeClr>
          </a:solidFill>
          <a:ln>
            <a:noFill/>
            <a:extLst>
              <a:ext uri="{C807C97D-BFC1-408E-A445-0C87EB9F89A2}">
                <ask:lineSketchStyleProps xmlns:ask="http://schemas.microsoft.com/office/drawing/2018/sketchyshapes" sd="367464159">
                  <a:prstGeom prst="rect">
                    <a:avLst/>
                  </a:prstGeom>
                  <ask:type>
                    <ask:lineSketchFreehand/>
                  </ask:type>
                </ask:lineSketchStyleProps>
              </a:ext>
            </a:extLst>
          </a:ln>
        </p:spPr>
        <p:txBody>
          <a:bodyPr wrap="square" lIns="91440" tIns="45720" rIns="91440" bIns="45720" rtlCol="0" anchor="t">
            <a:spAutoFit/>
          </a:bodyPr>
          <a:lstStyle/>
          <a:p>
            <a:pPr marL="457200" indent="-457200">
              <a:spcAft>
                <a:spcPts val="1200"/>
              </a:spcAft>
              <a:buFont typeface="Wingdings" panose="05000000000000000000" pitchFamily="2" charset="2"/>
              <a:buChar char="ü"/>
            </a:pPr>
            <a:r>
              <a:rPr lang="en-US" sz="4000" dirty="0">
                <a:solidFill>
                  <a:srgbClr val="C00000"/>
                </a:solidFill>
                <a:latin typeface="Bahnschrift SemiBold"/>
              </a:rPr>
              <a:t>Application Form (On Career Center Web Page)</a:t>
            </a:r>
            <a:endParaRPr lang="en-US" sz="3600" dirty="0">
              <a:solidFill>
                <a:srgbClr val="C00000"/>
              </a:solidFill>
              <a:latin typeface="Bahnschrift SemiBold" panose="020B0502040204020203" pitchFamily="34" charset="0"/>
            </a:endParaRPr>
          </a:p>
        </p:txBody>
      </p:sp>
      <p:sp>
        <p:nvSpPr>
          <p:cNvPr id="14" name="TextBox 13">
            <a:extLst>
              <a:ext uri="{FF2B5EF4-FFF2-40B4-BE49-F238E27FC236}">
                <a16:creationId xmlns:a16="http://schemas.microsoft.com/office/drawing/2014/main" id="{FA8D2D02-3101-4A30-9100-6CC47358AC0B}"/>
              </a:ext>
            </a:extLst>
          </p:cNvPr>
          <p:cNvSpPr txBox="1"/>
          <p:nvPr/>
        </p:nvSpPr>
        <p:spPr>
          <a:xfrm>
            <a:off x="422061" y="7026049"/>
            <a:ext cx="6372481" cy="707886"/>
          </a:xfrm>
          <a:custGeom>
            <a:avLst/>
            <a:gdLst>
              <a:gd name="connsiteX0" fmla="*/ 0 w 6372481"/>
              <a:gd name="connsiteY0" fmla="*/ 0 h 707886"/>
              <a:gd name="connsiteX1" fmla="*/ 764698 w 6372481"/>
              <a:gd name="connsiteY1" fmla="*/ 0 h 707886"/>
              <a:gd name="connsiteX2" fmla="*/ 1465671 w 6372481"/>
              <a:gd name="connsiteY2" fmla="*/ 0 h 707886"/>
              <a:gd name="connsiteX3" fmla="*/ 2230368 w 6372481"/>
              <a:gd name="connsiteY3" fmla="*/ 0 h 707886"/>
              <a:gd name="connsiteX4" fmla="*/ 2867616 w 6372481"/>
              <a:gd name="connsiteY4" fmla="*/ 0 h 707886"/>
              <a:gd name="connsiteX5" fmla="*/ 3568589 w 6372481"/>
              <a:gd name="connsiteY5" fmla="*/ 0 h 707886"/>
              <a:gd name="connsiteX6" fmla="*/ 4269562 w 6372481"/>
              <a:gd name="connsiteY6" fmla="*/ 0 h 707886"/>
              <a:gd name="connsiteX7" fmla="*/ 4906810 w 6372481"/>
              <a:gd name="connsiteY7" fmla="*/ 0 h 707886"/>
              <a:gd name="connsiteX8" fmla="*/ 5480334 w 6372481"/>
              <a:gd name="connsiteY8" fmla="*/ 0 h 707886"/>
              <a:gd name="connsiteX9" fmla="*/ 6372481 w 6372481"/>
              <a:gd name="connsiteY9" fmla="*/ 0 h 707886"/>
              <a:gd name="connsiteX10" fmla="*/ 6372481 w 6372481"/>
              <a:gd name="connsiteY10" fmla="*/ 339785 h 707886"/>
              <a:gd name="connsiteX11" fmla="*/ 6372481 w 6372481"/>
              <a:gd name="connsiteY11" fmla="*/ 707886 h 707886"/>
              <a:gd name="connsiteX12" fmla="*/ 5926407 w 6372481"/>
              <a:gd name="connsiteY12" fmla="*/ 707886 h 707886"/>
              <a:gd name="connsiteX13" fmla="*/ 5480334 w 6372481"/>
              <a:gd name="connsiteY13" fmla="*/ 707886 h 707886"/>
              <a:gd name="connsiteX14" fmla="*/ 4843086 w 6372481"/>
              <a:gd name="connsiteY14" fmla="*/ 707886 h 707886"/>
              <a:gd name="connsiteX15" fmla="*/ 4078388 w 6372481"/>
              <a:gd name="connsiteY15" fmla="*/ 707886 h 707886"/>
              <a:gd name="connsiteX16" fmla="*/ 3568589 w 6372481"/>
              <a:gd name="connsiteY16" fmla="*/ 707886 h 707886"/>
              <a:gd name="connsiteX17" fmla="*/ 2995066 w 6372481"/>
              <a:gd name="connsiteY17" fmla="*/ 707886 h 707886"/>
              <a:gd name="connsiteX18" fmla="*/ 2294093 w 6372481"/>
              <a:gd name="connsiteY18" fmla="*/ 707886 h 707886"/>
              <a:gd name="connsiteX19" fmla="*/ 1656845 w 6372481"/>
              <a:gd name="connsiteY19" fmla="*/ 707886 h 707886"/>
              <a:gd name="connsiteX20" fmla="*/ 892147 w 6372481"/>
              <a:gd name="connsiteY20" fmla="*/ 707886 h 707886"/>
              <a:gd name="connsiteX21" fmla="*/ 0 w 6372481"/>
              <a:gd name="connsiteY21" fmla="*/ 707886 h 707886"/>
              <a:gd name="connsiteX22" fmla="*/ 0 w 6372481"/>
              <a:gd name="connsiteY22" fmla="*/ 375180 h 707886"/>
              <a:gd name="connsiteX23" fmla="*/ 0 w 6372481"/>
              <a:gd name="connsiteY23"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72481" h="707886" fill="none" extrusionOk="0">
                <a:moveTo>
                  <a:pt x="0" y="0"/>
                </a:moveTo>
                <a:cubicBezTo>
                  <a:pt x="292671" y="10233"/>
                  <a:pt x="473095" y="-20329"/>
                  <a:pt x="764698" y="0"/>
                </a:cubicBezTo>
                <a:cubicBezTo>
                  <a:pt x="1056301" y="20329"/>
                  <a:pt x="1133154" y="30977"/>
                  <a:pt x="1465671" y="0"/>
                </a:cubicBezTo>
                <a:cubicBezTo>
                  <a:pt x="1798188" y="-30977"/>
                  <a:pt x="1876734" y="-37137"/>
                  <a:pt x="2230368" y="0"/>
                </a:cubicBezTo>
                <a:cubicBezTo>
                  <a:pt x="2584002" y="37137"/>
                  <a:pt x="2595416" y="-11474"/>
                  <a:pt x="2867616" y="0"/>
                </a:cubicBezTo>
                <a:cubicBezTo>
                  <a:pt x="3139816" y="11474"/>
                  <a:pt x="3297266" y="-7864"/>
                  <a:pt x="3568589" y="0"/>
                </a:cubicBezTo>
                <a:cubicBezTo>
                  <a:pt x="3839912" y="7864"/>
                  <a:pt x="3922046" y="-14539"/>
                  <a:pt x="4269562" y="0"/>
                </a:cubicBezTo>
                <a:cubicBezTo>
                  <a:pt x="4617078" y="14539"/>
                  <a:pt x="4729559" y="-28147"/>
                  <a:pt x="4906810" y="0"/>
                </a:cubicBezTo>
                <a:cubicBezTo>
                  <a:pt x="5084061" y="28147"/>
                  <a:pt x="5303194" y="-6245"/>
                  <a:pt x="5480334" y="0"/>
                </a:cubicBezTo>
                <a:cubicBezTo>
                  <a:pt x="5657474" y="6245"/>
                  <a:pt x="6131312" y="12985"/>
                  <a:pt x="6372481" y="0"/>
                </a:cubicBezTo>
                <a:cubicBezTo>
                  <a:pt x="6363685" y="79358"/>
                  <a:pt x="6364482" y="214665"/>
                  <a:pt x="6372481" y="339785"/>
                </a:cubicBezTo>
                <a:cubicBezTo>
                  <a:pt x="6380480" y="464906"/>
                  <a:pt x="6384152" y="555340"/>
                  <a:pt x="6372481" y="707886"/>
                </a:cubicBezTo>
                <a:cubicBezTo>
                  <a:pt x="6162233" y="720288"/>
                  <a:pt x="6130164" y="697782"/>
                  <a:pt x="5926407" y="707886"/>
                </a:cubicBezTo>
                <a:cubicBezTo>
                  <a:pt x="5722650" y="717990"/>
                  <a:pt x="5673685" y="686775"/>
                  <a:pt x="5480334" y="707886"/>
                </a:cubicBezTo>
                <a:cubicBezTo>
                  <a:pt x="5286983" y="728997"/>
                  <a:pt x="5010904" y="694869"/>
                  <a:pt x="4843086" y="707886"/>
                </a:cubicBezTo>
                <a:cubicBezTo>
                  <a:pt x="4675268" y="720903"/>
                  <a:pt x="4451235" y="697827"/>
                  <a:pt x="4078388" y="707886"/>
                </a:cubicBezTo>
                <a:cubicBezTo>
                  <a:pt x="3705541" y="717945"/>
                  <a:pt x="3774651" y="701405"/>
                  <a:pt x="3568589" y="707886"/>
                </a:cubicBezTo>
                <a:cubicBezTo>
                  <a:pt x="3362527" y="714367"/>
                  <a:pt x="3205299" y="719073"/>
                  <a:pt x="2995066" y="707886"/>
                </a:cubicBezTo>
                <a:cubicBezTo>
                  <a:pt x="2784833" y="696699"/>
                  <a:pt x="2556404" y="709340"/>
                  <a:pt x="2294093" y="707886"/>
                </a:cubicBezTo>
                <a:cubicBezTo>
                  <a:pt x="2031782" y="706432"/>
                  <a:pt x="1846555" y="689129"/>
                  <a:pt x="1656845" y="707886"/>
                </a:cubicBezTo>
                <a:cubicBezTo>
                  <a:pt x="1467135" y="726643"/>
                  <a:pt x="1078631" y="711351"/>
                  <a:pt x="892147" y="707886"/>
                </a:cubicBezTo>
                <a:cubicBezTo>
                  <a:pt x="705663" y="704421"/>
                  <a:pt x="189658" y="681704"/>
                  <a:pt x="0" y="707886"/>
                </a:cubicBezTo>
                <a:cubicBezTo>
                  <a:pt x="-11746" y="629557"/>
                  <a:pt x="-11047" y="481737"/>
                  <a:pt x="0" y="375180"/>
                </a:cubicBezTo>
                <a:cubicBezTo>
                  <a:pt x="11047" y="268623"/>
                  <a:pt x="-588" y="184072"/>
                  <a:pt x="0" y="0"/>
                </a:cubicBezTo>
                <a:close/>
              </a:path>
              <a:path w="6372481" h="707886" stroke="0" extrusionOk="0">
                <a:moveTo>
                  <a:pt x="0" y="0"/>
                </a:moveTo>
                <a:cubicBezTo>
                  <a:pt x="165949" y="1562"/>
                  <a:pt x="412861" y="9089"/>
                  <a:pt x="700973" y="0"/>
                </a:cubicBezTo>
                <a:cubicBezTo>
                  <a:pt x="989085" y="-9089"/>
                  <a:pt x="1133390" y="15712"/>
                  <a:pt x="1465671" y="0"/>
                </a:cubicBezTo>
                <a:cubicBezTo>
                  <a:pt x="1797952" y="-15712"/>
                  <a:pt x="1706829" y="-2507"/>
                  <a:pt x="1911744" y="0"/>
                </a:cubicBezTo>
                <a:cubicBezTo>
                  <a:pt x="2116659" y="2507"/>
                  <a:pt x="2244843" y="20870"/>
                  <a:pt x="2548992" y="0"/>
                </a:cubicBezTo>
                <a:cubicBezTo>
                  <a:pt x="2853141" y="-20870"/>
                  <a:pt x="2939278" y="-1575"/>
                  <a:pt x="3122516" y="0"/>
                </a:cubicBezTo>
                <a:cubicBezTo>
                  <a:pt x="3305754" y="1575"/>
                  <a:pt x="3413891" y="-2422"/>
                  <a:pt x="3568589" y="0"/>
                </a:cubicBezTo>
                <a:cubicBezTo>
                  <a:pt x="3723287" y="2422"/>
                  <a:pt x="3891248" y="28292"/>
                  <a:pt x="4142113" y="0"/>
                </a:cubicBezTo>
                <a:cubicBezTo>
                  <a:pt x="4392978" y="-28292"/>
                  <a:pt x="4574635" y="-22414"/>
                  <a:pt x="4906810" y="0"/>
                </a:cubicBezTo>
                <a:cubicBezTo>
                  <a:pt x="5238985" y="22414"/>
                  <a:pt x="5264681" y="-1514"/>
                  <a:pt x="5480334" y="0"/>
                </a:cubicBezTo>
                <a:cubicBezTo>
                  <a:pt x="5695987" y="1514"/>
                  <a:pt x="5984517" y="37823"/>
                  <a:pt x="6372481" y="0"/>
                </a:cubicBezTo>
                <a:cubicBezTo>
                  <a:pt x="6365945" y="143636"/>
                  <a:pt x="6378640" y="212322"/>
                  <a:pt x="6372481" y="339785"/>
                </a:cubicBezTo>
                <a:cubicBezTo>
                  <a:pt x="6366322" y="467249"/>
                  <a:pt x="6362298" y="627870"/>
                  <a:pt x="6372481" y="707886"/>
                </a:cubicBezTo>
                <a:cubicBezTo>
                  <a:pt x="6006054" y="727628"/>
                  <a:pt x="5977035" y="696399"/>
                  <a:pt x="5607783" y="707886"/>
                </a:cubicBezTo>
                <a:cubicBezTo>
                  <a:pt x="5238531" y="719373"/>
                  <a:pt x="5264051" y="701247"/>
                  <a:pt x="5161710" y="707886"/>
                </a:cubicBezTo>
                <a:cubicBezTo>
                  <a:pt x="5059369" y="714525"/>
                  <a:pt x="4740769" y="719609"/>
                  <a:pt x="4524462" y="707886"/>
                </a:cubicBezTo>
                <a:cubicBezTo>
                  <a:pt x="4308155" y="696163"/>
                  <a:pt x="4168943" y="717229"/>
                  <a:pt x="3823489" y="707886"/>
                </a:cubicBezTo>
                <a:cubicBezTo>
                  <a:pt x="3478035" y="698543"/>
                  <a:pt x="3501033" y="722420"/>
                  <a:pt x="3377415" y="707886"/>
                </a:cubicBezTo>
                <a:cubicBezTo>
                  <a:pt x="3253797" y="693352"/>
                  <a:pt x="3028317" y="707835"/>
                  <a:pt x="2931341" y="707886"/>
                </a:cubicBezTo>
                <a:cubicBezTo>
                  <a:pt x="2834365" y="707937"/>
                  <a:pt x="2502768" y="726770"/>
                  <a:pt x="2294093" y="707886"/>
                </a:cubicBezTo>
                <a:cubicBezTo>
                  <a:pt x="2085418" y="689002"/>
                  <a:pt x="1805358" y="708163"/>
                  <a:pt x="1529395" y="707886"/>
                </a:cubicBezTo>
                <a:cubicBezTo>
                  <a:pt x="1253432" y="707609"/>
                  <a:pt x="1029135" y="684603"/>
                  <a:pt x="892147" y="707886"/>
                </a:cubicBezTo>
                <a:cubicBezTo>
                  <a:pt x="755159" y="731169"/>
                  <a:pt x="204595" y="688776"/>
                  <a:pt x="0" y="707886"/>
                </a:cubicBezTo>
                <a:cubicBezTo>
                  <a:pt x="-12721" y="609415"/>
                  <a:pt x="160" y="465251"/>
                  <a:pt x="0" y="375180"/>
                </a:cubicBezTo>
                <a:cubicBezTo>
                  <a:pt x="-160" y="285109"/>
                  <a:pt x="3525" y="81906"/>
                  <a:pt x="0" y="0"/>
                </a:cubicBezTo>
                <a:close/>
              </a:path>
            </a:pathLst>
          </a:custGeom>
          <a:solidFill>
            <a:schemeClr val="bg1">
              <a:alpha val="30000"/>
            </a:schemeClr>
          </a:solidFill>
          <a:ln>
            <a:noFill/>
            <a:extLst>
              <a:ext uri="{C807C97D-BFC1-408E-A445-0C87EB9F89A2}">
                <ask:lineSketchStyleProps xmlns:ask="http://schemas.microsoft.com/office/drawing/2018/sketchyshapes" sd="367464159">
                  <a:prstGeom prst="rect">
                    <a:avLst/>
                  </a:prstGeom>
                  <ask:type>
                    <ask:lineSketchFreehand/>
                  </ask:type>
                </ask:lineSketchStyleProps>
              </a:ext>
            </a:extLst>
          </a:ln>
        </p:spPr>
        <p:txBody>
          <a:bodyPr wrap="square" rtlCol="0">
            <a:spAutoFit/>
          </a:bodyPr>
          <a:lstStyle/>
          <a:p>
            <a:pPr marL="457200" indent="-457200">
              <a:spcAft>
                <a:spcPts val="1200"/>
              </a:spcAft>
              <a:buFont typeface="Wingdings" panose="05000000000000000000" pitchFamily="2" charset="2"/>
              <a:buChar char="ü"/>
            </a:pPr>
            <a:r>
              <a:rPr lang="en-US" sz="4000">
                <a:solidFill>
                  <a:srgbClr val="C00000"/>
                </a:solidFill>
                <a:latin typeface="Bahnschrift SemiBold" panose="020B0502040204020203" pitchFamily="34" charset="0"/>
              </a:rPr>
              <a:t>2  Scholarship Essays </a:t>
            </a:r>
          </a:p>
        </p:txBody>
      </p:sp>
      <p:sp>
        <p:nvSpPr>
          <p:cNvPr id="15" name="TextBox 14">
            <a:extLst>
              <a:ext uri="{FF2B5EF4-FFF2-40B4-BE49-F238E27FC236}">
                <a16:creationId xmlns:a16="http://schemas.microsoft.com/office/drawing/2014/main" id="{4B9919C2-2971-4502-A48E-49533B19A109}"/>
              </a:ext>
            </a:extLst>
          </p:cNvPr>
          <p:cNvSpPr txBox="1"/>
          <p:nvPr/>
        </p:nvSpPr>
        <p:spPr>
          <a:xfrm>
            <a:off x="343886" y="7888578"/>
            <a:ext cx="6018662" cy="707886"/>
          </a:xfrm>
          <a:custGeom>
            <a:avLst/>
            <a:gdLst>
              <a:gd name="connsiteX0" fmla="*/ 0 w 6018662"/>
              <a:gd name="connsiteY0" fmla="*/ 0 h 707886"/>
              <a:gd name="connsiteX1" fmla="*/ 668740 w 6018662"/>
              <a:gd name="connsiteY1" fmla="*/ 0 h 707886"/>
              <a:gd name="connsiteX2" fmla="*/ 1156921 w 6018662"/>
              <a:gd name="connsiteY2" fmla="*/ 0 h 707886"/>
              <a:gd name="connsiteX3" fmla="*/ 1705288 w 6018662"/>
              <a:gd name="connsiteY3" fmla="*/ 0 h 707886"/>
              <a:gd name="connsiteX4" fmla="*/ 2434214 w 6018662"/>
              <a:gd name="connsiteY4" fmla="*/ 0 h 707886"/>
              <a:gd name="connsiteX5" fmla="*/ 3223328 w 6018662"/>
              <a:gd name="connsiteY5" fmla="*/ 0 h 707886"/>
              <a:gd name="connsiteX6" fmla="*/ 3892068 w 6018662"/>
              <a:gd name="connsiteY6" fmla="*/ 0 h 707886"/>
              <a:gd name="connsiteX7" fmla="*/ 4620995 w 6018662"/>
              <a:gd name="connsiteY7" fmla="*/ 0 h 707886"/>
              <a:gd name="connsiteX8" fmla="*/ 5349922 w 6018662"/>
              <a:gd name="connsiteY8" fmla="*/ 0 h 707886"/>
              <a:gd name="connsiteX9" fmla="*/ 6018662 w 6018662"/>
              <a:gd name="connsiteY9" fmla="*/ 0 h 707886"/>
              <a:gd name="connsiteX10" fmla="*/ 6018662 w 6018662"/>
              <a:gd name="connsiteY10" fmla="*/ 346864 h 707886"/>
              <a:gd name="connsiteX11" fmla="*/ 6018662 w 6018662"/>
              <a:gd name="connsiteY11" fmla="*/ 707886 h 707886"/>
              <a:gd name="connsiteX12" fmla="*/ 5289735 w 6018662"/>
              <a:gd name="connsiteY12" fmla="*/ 707886 h 707886"/>
              <a:gd name="connsiteX13" fmla="*/ 4560808 w 6018662"/>
              <a:gd name="connsiteY13" fmla="*/ 707886 h 707886"/>
              <a:gd name="connsiteX14" fmla="*/ 4012441 w 6018662"/>
              <a:gd name="connsiteY14" fmla="*/ 707886 h 707886"/>
              <a:gd name="connsiteX15" fmla="*/ 3524261 w 6018662"/>
              <a:gd name="connsiteY15" fmla="*/ 707886 h 707886"/>
              <a:gd name="connsiteX16" fmla="*/ 2855521 w 6018662"/>
              <a:gd name="connsiteY16" fmla="*/ 707886 h 707886"/>
              <a:gd name="connsiteX17" fmla="*/ 2066407 w 6018662"/>
              <a:gd name="connsiteY17" fmla="*/ 707886 h 707886"/>
              <a:gd name="connsiteX18" fmla="*/ 1518040 w 6018662"/>
              <a:gd name="connsiteY18" fmla="*/ 707886 h 707886"/>
              <a:gd name="connsiteX19" fmla="*/ 909487 w 6018662"/>
              <a:gd name="connsiteY19" fmla="*/ 707886 h 707886"/>
              <a:gd name="connsiteX20" fmla="*/ 0 w 6018662"/>
              <a:gd name="connsiteY20" fmla="*/ 707886 h 707886"/>
              <a:gd name="connsiteX21" fmla="*/ 0 w 6018662"/>
              <a:gd name="connsiteY21" fmla="*/ 353943 h 707886"/>
              <a:gd name="connsiteX22" fmla="*/ 0 w 6018662"/>
              <a:gd name="connsiteY2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18662" h="707886" fill="none" extrusionOk="0">
                <a:moveTo>
                  <a:pt x="0" y="0"/>
                </a:moveTo>
                <a:cubicBezTo>
                  <a:pt x="168576" y="-26584"/>
                  <a:pt x="389075" y="19388"/>
                  <a:pt x="668740" y="0"/>
                </a:cubicBezTo>
                <a:cubicBezTo>
                  <a:pt x="948405" y="-19388"/>
                  <a:pt x="954252" y="-14405"/>
                  <a:pt x="1156921" y="0"/>
                </a:cubicBezTo>
                <a:cubicBezTo>
                  <a:pt x="1359590" y="14405"/>
                  <a:pt x="1489792" y="-17704"/>
                  <a:pt x="1705288" y="0"/>
                </a:cubicBezTo>
                <a:cubicBezTo>
                  <a:pt x="1920784" y="17704"/>
                  <a:pt x="2085995" y="13086"/>
                  <a:pt x="2434214" y="0"/>
                </a:cubicBezTo>
                <a:cubicBezTo>
                  <a:pt x="2782433" y="-13086"/>
                  <a:pt x="2916981" y="23180"/>
                  <a:pt x="3223328" y="0"/>
                </a:cubicBezTo>
                <a:cubicBezTo>
                  <a:pt x="3529675" y="-23180"/>
                  <a:pt x="3692733" y="-25577"/>
                  <a:pt x="3892068" y="0"/>
                </a:cubicBezTo>
                <a:cubicBezTo>
                  <a:pt x="4091403" y="25577"/>
                  <a:pt x="4308139" y="-23146"/>
                  <a:pt x="4620995" y="0"/>
                </a:cubicBezTo>
                <a:cubicBezTo>
                  <a:pt x="4933851" y="23146"/>
                  <a:pt x="5101678" y="-29672"/>
                  <a:pt x="5349922" y="0"/>
                </a:cubicBezTo>
                <a:cubicBezTo>
                  <a:pt x="5598166" y="29672"/>
                  <a:pt x="5797995" y="-5348"/>
                  <a:pt x="6018662" y="0"/>
                </a:cubicBezTo>
                <a:cubicBezTo>
                  <a:pt x="6009816" y="111740"/>
                  <a:pt x="6003324" y="175576"/>
                  <a:pt x="6018662" y="346864"/>
                </a:cubicBezTo>
                <a:cubicBezTo>
                  <a:pt x="6034000" y="518152"/>
                  <a:pt x="6027955" y="631262"/>
                  <a:pt x="6018662" y="707886"/>
                </a:cubicBezTo>
                <a:cubicBezTo>
                  <a:pt x="5871795" y="712277"/>
                  <a:pt x="5441741" y="728697"/>
                  <a:pt x="5289735" y="707886"/>
                </a:cubicBezTo>
                <a:cubicBezTo>
                  <a:pt x="5137729" y="687075"/>
                  <a:pt x="4736084" y="737801"/>
                  <a:pt x="4560808" y="707886"/>
                </a:cubicBezTo>
                <a:cubicBezTo>
                  <a:pt x="4385532" y="677971"/>
                  <a:pt x="4223355" y="716310"/>
                  <a:pt x="4012441" y="707886"/>
                </a:cubicBezTo>
                <a:cubicBezTo>
                  <a:pt x="3801527" y="699462"/>
                  <a:pt x="3681948" y="706778"/>
                  <a:pt x="3524261" y="707886"/>
                </a:cubicBezTo>
                <a:cubicBezTo>
                  <a:pt x="3366574" y="708994"/>
                  <a:pt x="3079025" y="689955"/>
                  <a:pt x="2855521" y="707886"/>
                </a:cubicBezTo>
                <a:cubicBezTo>
                  <a:pt x="2632017" y="725817"/>
                  <a:pt x="2449455" y="719031"/>
                  <a:pt x="2066407" y="707886"/>
                </a:cubicBezTo>
                <a:cubicBezTo>
                  <a:pt x="1683359" y="696741"/>
                  <a:pt x="1709039" y="688033"/>
                  <a:pt x="1518040" y="707886"/>
                </a:cubicBezTo>
                <a:cubicBezTo>
                  <a:pt x="1327041" y="727739"/>
                  <a:pt x="1150860" y="736608"/>
                  <a:pt x="909487" y="707886"/>
                </a:cubicBezTo>
                <a:cubicBezTo>
                  <a:pt x="668114" y="679164"/>
                  <a:pt x="449453" y="678724"/>
                  <a:pt x="0" y="707886"/>
                </a:cubicBezTo>
                <a:cubicBezTo>
                  <a:pt x="15681" y="611397"/>
                  <a:pt x="15211" y="447912"/>
                  <a:pt x="0" y="353943"/>
                </a:cubicBezTo>
                <a:cubicBezTo>
                  <a:pt x="-15211" y="259974"/>
                  <a:pt x="-3613" y="137270"/>
                  <a:pt x="0" y="0"/>
                </a:cubicBezTo>
                <a:close/>
              </a:path>
              <a:path w="6018662" h="707886" stroke="0" extrusionOk="0">
                <a:moveTo>
                  <a:pt x="0" y="0"/>
                </a:moveTo>
                <a:cubicBezTo>
                  <a:pt x="325906" y="-2740"/>
                  <a:pt x="578856" y="-29763"/>
                  <a:pt x="728927" y="0"/>
                </a:cubicBezTo>
                <a:cubicBezTo>
                  <a:pt x="878998" y="29763"/>
                  <a:pt x="1164092" y="32907"/>
                  <a:pt x="1518040" y="0"/>
                </a:cubicBezTo>
                <a:cubicBezTo>
                  <a:pt x="1871988" y="-32907"/>
                  <a:pt x="1786564" y="-20030"/>
                  <a:pt x="2006221" y="0"/>
                </a:cubicBezTo>
                <a:cubicBezTo>
                  <a:pt x="2225878" y="20030"/>
                  <a:pt x="2379553" y="-25467"/>
                  <a:pt x="2674961" y="0"/>
                </a:cubicBezTo>
                <a:cubicBezTo>
                  <a:pt x="2970369" y="25467"/>
                  <a:pt x="3155366" y="8390"/>
                  <a:pt x="3283514" y="0"/>
                </a:cubicBezTo>
                <a:cubicBezTo>
                  <a:pt x="3411662" y="-8390"/>
                  <a:pt x="3646385" y="21368"/>
                  <a:pt x="3771695" y="0"/>
                </a:cubicBezTo>
                <a:cubicBezTo>
                  <a:pt x="3897005" y="-21368"/>
                  <a:pt x="4176554" y="9318"/>
                  <a:pt x="4380248" y="0"/>
                </a:cubicBezTo>
                <a:cubicBezTo>
                  <a:pt x="4583942" y="-9318"/>
                  <a:pt x="4779921" y="20370"/>
                  <a:pt x="5169362" y="0"/>
                </a:cubicBezTo>
                <a:cubicBezTo>
                  <a:pt x="5558803" y="-20370"/>
                  <a:pt x="5804583" y="18641"/>
                  <a:pt x="6018662" y="0"/>
                </a:cubicBezTo>
                <a:cubicBezTo>
                  <a:pt x="6004459" y="79794"/>
                  <a:pt x="6024957" y="222869"/>
                  <a:pt x="6018662" y="339785"/>
                </a:cubicBezTo>
                <a:cubicBezTo>
                  <a:pt x="6012367" y="456701"/>
                  <a:pt x="6030339" y="539345"/>
                  <a:pt x="6018662" y="707886"/>
                </a:cubicBezTo>
                <a:cubicBezTo>
                  <a:pt x="5686539" y="675663"/>
                  <a:pt x="5576920" y="676291"/>
                  <a:pt x="5229549" y="707886"/>
                </a:cubicBezTo>
                <a:cubicBezTo>
                  <a:pt x="4882178" y="739481"/>
                  <a:pt x="4942871" y="691557"/>
                  <a:pt x="4741368" y="707886"/>
                </a:cubicBezTo>
                <a:cubicBezTo>
                  <a:pt x="4539865" y="724215"/>
                  <a:pt x="4462310" y="721110"/>
                  <a:pt x="4253188" y="707886"/>
                </a:cubicBezTo>
                <a:cubicBezTo>
                  <a:pt x="4044066" y="694662"/>
                  <a:pt x="3772202" y="707714"/>
                  <a:pt x="3584448" y="707886"/>
                </a:cubicBezTo>
                <a:cubicBezTo>
                  <a:pt x="3396694" y="708058"/>
                  <a:pt x="3008152" y="743045"/>
                  <a:pt x="2855521" y="707886"/>
                </a:cubicBezTo>
                <a:cubicBezTo>
                  <a:pt x="2702890" y="672727"/>
                  <a:pt x="2558814" y="707303"/>
                  <a:pt x="2367340" y="707886"/>
                </a:cubicBezTo>
                <a:cubicBezTo>
                  <a:pt x="2175866" y="708469"/>
                  <a:pt x="2062148" y="717385"/>
                  <a:pt x="1879160" y="707886"/>
                </a:cubicBezTo>
                <a:cubicBezTo>
                  <a:pt x="1696172" y="698387"/>
                  <a:pt x="1535817" y="727677"/>
                  <a:pt x="1210420" y="707886"/>
                </a:cubicBezTo>
                <a:cubicBezTo>
                  <a:pt x="885023" y="688095"/>
                  <a:pt x="396358" y="650549"/>
                  <a:pt x="0" y="707886"/>
                </a:cubicBezTo>
                <a:cubicBezTo>
                  <a:pt x="8624" y="578773"/>
                  <a:pt x="-4101" y="448596"/>
                  <a:pt x="0" y="353943"/>
                </a:cubicBezTo>
                <a:cubicBezTo>
                  <a:pt x="4101" y="259290"/>
                  <a:pt x="736" y="74973"/>
                  <a:pt x="0" y="0"/>
                </a:cubicBezTo>
                <a:close/>
              </a:path>
            </a:pathLst>
          </a:custGeom>
          <a:solidFill>
            <a:schemeClr val="bg1">
              <a:alpha val="30000"/>
            </a:schemeClr>
          </a:solidFill>
          <a:ln>
            <a:noFill/>
            <a:extLst>
              <a:ext uri="{C807C97D-BFC1-408E-A445-0C87EB9F89A2}">
                <ask:lineSketchStyleProps xmlns:ask="http://schemas.microsoft.com/office/drawing/2018/sketchyshapes" sd="367464159">
                  <a:prstGeom prst="rect">
                    <a:avLst/>
                  </a:prstGeom>
                  <ask:type>
                    <ask:lineSketchFreehand/>
                  </ask:type>
                </ask:lineSketchStyleProps>
              </a:ext>
            </a:extLst>
          </a:ln>
        </p:spPr>
        <p:txBody>
          <a:bodyPr wrap="square" rtlCol="0">
            <a:spAutoFit/>
          </a:bodyPr>
          <a:lstStyle/>
          <a:p>
            <a:pPr marL="457200" indent="-457200">
              <a:spcAft>
                <a:spcPts val="1200"/>
              </a:spcAft>
              <a:buFont typeface="Wingdings" panose="05000000000000000000" pitchFamily="2" charset="2"/>
              <a:buChar char="ü"/>
            </a:pPr>
            <a:r>
              <a:rPr lang="en-US" sz="4000">
                <a:solidFill>
                  <a:srgbClr val="C00000"/>
                </a:solidFill>
                <a:latin typeface="Bahnschrift SemiBold" panose="020B0502040204020203" pitchFamily="34" charset="0"/>
              </a:rPr>
              <a:t>Academic Resume </a:t>
            </a:r>
          </a:p>
        </p:txBody>
      </p:sp>
      <p:sp>
        <p:nvSpPr>
          <p:cNvPr id="16" name="TextBox 15">
            <a:extLst>
              <a:ext uri="{FF2B5EF4-FFF2-40B4-BE49-F238E27FC236}">
                <a16:creationId xmlns:a16="http://schemas.microsoft.com/office/drawing/2014/main" id="{0EA618AE-9645-461F-AEFD-78B4D3DDE748}"/>
              </a:ext>
            </a:extLst>
          </p:cNvPr>
          <p:cNvSpPr txBox="1"/>
          <p:nvPr/>
        </p:nvSpPr>
        <p:spPr>
          <a:xfrm>
            <a:off x="293567" y="8596464"/>
            <a:ext cx="10274712" cy="707886"/>
          </a:xfrm>
          <a:custGeom>
            <a:avLst/>
            <a:gdLst>
              <a:gd name="connsiteX0" fmla="*/ 0 w 10274712"/>
              <a:gd name="connsiteY0" fmla="*/ 0 h 707886"/>
              <a:gd name="connsiteX1" fmla="*/ 479487 w 10274712"/>
              <a:gd name="connsiteY1" fmla="*/ 0 h 707886"/>
              <a:gd name="connsiteX2" fmla="*/ 1369962 w 10274712"/>
              <a:gd name="connsiteY2" fmla="*/ 0 h 707886"/>
              <a:gd name="connsiteX3" fmla="*/ 1952195 w 10274712"/>
              <a:gd name="connsiteY3" fmla="*/ 0 h 707886"/>
              <a:gd name="connsiteX4" fmla="*/ 2637176 w 10274712"/>
              <a:gd name="connsiteY4" fmla="*/ 0 h 707886"/>
              <a:gd name="connsiteX5" fmla="*/ 3424904 w 10274712"/>
              <a:gd name="connsiteY5" fmla="*/ 0 h 707886"/>
              <a:gd name="connsiteX6" fmla="*/ 4212632 w 10274712"/>
              <a:gd name="connsiteY6" fmla="*/ 0 h 707886"/>
              <a:gd name="connsiteX7" fmla="*/ 4794866 w 10274712"/>
              <a:gd name="connsiteY7" fmla="*/ 0 h 707886"/>
              <a:gd name="connsiteX8" fmla="*/ 5685341 w 10274712"/>
              <a:gd name="connsiteY8" fmla="*/ 0 h 707886"/>
              <a:gd name="connsiteX9" fmla="*/ 6164827 w 10274712"/>
              <a:gd name="connsiteY9" fmla="*/ 0 h 707886"/>
              <a:gd name="connsiteX10" fmla="*/ 6849808 w 10274712"/>
              <a:gd name="connsiteY10" fmla="*/ 0 h 707886"/>
              <a:gd name="connsiteX11" fmla="*/ 7432042 w 10274712"/>
              <a:gd name="connsiteY11" fmla="*/ 0 h 707886"/>
              <a:gd name="connsiteX12" fmla="*/ 7808781 w 10274712"/>
              <a:gd name="connsiteY12" fmla="*/ 0 h 707886"/>
              <a:gd name="connsiteX13" fmla="*/ 8391015 w 10274712"/>
              <a:gd name="connsiteY13" fmla="*/ 0 h 707886"/>
              <a:gd name="connsiteX14" fmla="*/ 9178743 w 10274712"/>
              <a:gd name="connsiteY14" fmla="*/ 0 h 707886"/>
              <a:gd name="connsiteX15" fmla="*/ 9658229 w 10274712"/>
              <a:gd name="connsiteY15" fmla="*/ 0 h 707886"/>
              <a:gd name="connsiteX16" fmla="*/ 10274712 w 10274712"/>
              <a:gd name="connsiteY16" fmla="*/ 0 h 707886"/>
              <a:gd name="connsiteX17" fmla="*/ 10274712 w 10274712"/>
              <a:gd name="connsiteY17" fmla="*/ 346864 h 707886"/>
              <a:gd name="connsiteX18" fmla="*/ 10274712 w 10274712"/>
              <a:gd name="connsiteY18" fmla="*/ 707886 h 707886"/>
              <a:gd name="connsiteX19" fmla="*/ 9486984 w 10274712"/>
              <a:gd name="connsiteY19" fmla="*/ 707886 h 707886"/>
              <a:gd name="connsiteX20" fmla="*/ 9110245 w 10274712"/>
              <a:gd name="connsiteY20" fmla="*/ 707886 h 707886"/>
              <a:gd name="connsiteX21" fmla="*/ 8733505 w 10274712"/>
              <a:gd name="connsiteY21" fmla="*/ 707886 h 707886"/>
              <a:gd name="connsiteX22" fmla="*/ 7843030 w 10274712"/>
              <a:gd name="connsiteY22" fmla="*/ 707886 h 707886"/>
              <a:gd name="connsiteX23" fmla="*/ 6952555 w 10274712"/>
              <a:gd name="connsiteY23" fmla="*/ 707886 h 707886"/>
              <a:gd name="connsiteX24" fmla="*/ 6473069 w 10274712"/>
              <a:gd name="connsiteY24" fmla="*/ 707886 h 707886"/>
              <a:gd name="connsiteX25" fmla="*/ 6096329 w 10274712"/>
              <a:gd name="connsiteY25" fmla="*/ 707886 h 707886"/>
              <a:gd name="connsiteX26" fmla="*/ 5411348 w 10274712"/>
              <a:gd name="connsiteY26" fmla="*/ 707886 h 707886"/>
              <a:gd name="connsiteX27" fmla="*/ 4520873 w 10274712"/>
              <a:gd name="connsiteY27" fmla="*/ 707886 h 707886"/>
              <a:gd name="connsiteX28" fmla="*/ 3835892 w 10274712"/>
              <a:gd name="connsiteY28" fmla="*/ 707886 h 707886"/>
              <a:gd name="connsiteX29" fmla="*/ 3253659 w 10274712"/>
              <a:gd name="connsiteY29" fmla="*/ 707886 h 707886"/>
              <a:gd name="connsiteX30" fmla="*/ 2876919 w 10274712"/>
              <a:gd name="connsiteY30" fmla="*/ 707886 h 707886"/>
              <a:gd name="connsiteX31" fmla="*/ 2294686 w 10274712"/>
              <a:gd name="connsiteY31" fmla="*/ 707886 h 707886"/>
              <a:gd name="connsiteX32" fmla="*/ 1506958 w 10274712"/>
              <a:gd name="connsiteY32" fmla="*/ 707886 h 707886"/>
              <a:gd name="connsiteX33" fmla="*/ 719230 w 10274712"/>
              <a:gd name="connsiteY33" fmla="*/ 707886 h 707886"/>
              <a:gd name="connsiteX34" fmla="*/ 0 w 10274712"/>
              <a:gd name="connsiteY34" fmla="*/ 707886 h 707886"/>
              <a:gd name="connsiteX35" fmla="*/ 0 w 10274712"/>
              <a:gd name="connsiteY35" fmla="*/ 346864 h 707886"/>
              <a:gd name="connsiteX36" fmla="*/ 0 w 10274712"/>
              <a:gd name="connsiteY3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74712" h="707886" fill="none" extrusionOk="0">
                <a:moveTo>
                  <a:pt x="0" y="0"/>
                </a:moveTo>
                <a:cubicBezTo>
                  <a:pt x="162810" y="-23363"/>
                  <a:pt x="314137" y="13115"/>
                  <a:pt x="479487" y="0"/>
                </a:cubicBezTo>
                <a:cubicBezTo>
                  <a:pt x="644837" y="-13115"/>
                  <a:pt x="983151" y="16549"/>
                  <a:pt x="1369962" y="0"/>
                </a:cubicBezTo>
                <a:cubicBezTo>
                  <a:pt x="1756774" y="-16549"/>
                  <a:pt x="1827644" y="-8706"/>
                  <a:pt x="1952195" y="0"/>
                </a:cubicBezTo>
                <a:cubicBezTo>
                  <a:pt x="2076746" y="8706"/>
                  <a:pt x="2327116" y="-26174"/>
                  <a:pt x="2637176" y="0"/>
                </a:cubicBezTo>
                <a:cubicBezTo>
                  <a:pt x="2947236" y="26174"/>
                  <a:pt x="3198507" y="8123"/>
                  <a:pt x="3424904" y="0"/>
                </a:cubicBezTo>
                <a:cubicBezTo>
                  <a:pt x="3651301" y="-8123"/>
                  <a:pt x="3821598" y="-9764"/>
                  <a:pt x="4212632" y="0"/>
                </a:cubicBezTo>
                <a:cubicBezTo>
                  <a:pt x="4603666" y="9764"/>
                  <a:pt x="4596304" y="-3782"/>
                  <a:pt x="4794866" y="0"/>
                </a:cubicBezTo>
                <a:cubicBezTo>
                  <a:pt x="4993428" y="3782"/>
                  <a:pt x="5379782" y="33463"/>
                  <a:pt x="5685341" y="0"/>
                </a:cubicBezTo>
                <a:cubicBezTo>
                  <a:pt x="5990901" y="-33463"/>
                  <a:pt x="6033675" y="-22494"/>
                  <a:pt x="6164827" y="0"/>
                </a:cubicBezTo>
                <a:cubicBezTo>
                  <a:pt x="6295979" y="22494"/>
                  <a:pt x="6603839" y="-28137"/>
                  <a:pt x="6849808" y="0"/>
                </a:cubicBezTo>
                <a:cubicBezTo>
                  <a:pt x="7095777" y="28137"/>
                  <a:pt x="7209030" y="27423"/>
                  <a:pt x="7432042" y="0"/>
                </a:cubicBezTo>
                <a:cubicBezTo>
                  <a:pt x="7655054" y="-27423"/>
                  <a:pt x="7682530" y="-15578"/>
                  <a:pt x="7808781" y="0"/>
                </a:cubicBezTo>
                <a:cubicBezTo>
                  <a:pt x="7935032" y="15578"/>
                  <a:pt x="8209046" y="20748"/>
                  <a:pt x="8391015" y="0"/>
                </a:cubicBezTo>
                <a:cubicBezTo>
                  <a:pt x="8572984" y="-20748"/>
                  <a:pt x="8836057" y="24711"/>
                  <a:pt x="9178743" y="0"/>
                </a:cubicBezTo>
                <a:cubicBezTo>
                  <a:pt x="9521429" y="-24711"/>
                  <a:pt x="9430001" y="9457"/>
                  <a:pt x="9658229" y="0"/>
                </a:cubicBezTo>
                <a:cubicBezTo>
                  <a:pt x="9886457" y="-9457"/>
                  <a:pt x="10117157" y="3530"/>
                  <a:pt x="10274712" y="0"/>
                </a:cubicBezTo>
                <a:cubicBezTo>
                  <a:pt x="10273375" y="131325"/>
                  <a:pt x="10259986" y="204054"/>
                  <a:pt x="10274712" y="346864"/>
                </a:cubicBezTo>
                <a:cubicBezTo>
                  <a:pt x="10289438" y="489674"/>
                  <a:pt x="10271839" y="595776"/>
                  <a:pt x="10274712" y="707886"/>
                </a:cubicBezTo>
                <a:cubicBezTo>
                  <a:pt x="10062142" y="745489"/>
                  <a:pt x="9724990" y="703776"/>
                  <a:pt x="9486984" y="707886"/>
                </a:cubicBezTo>
                <a:cubicBezTo>
                  <a:pt x="9248978" y="711996"/>
                  <a:pt x="9272559" y="726375"/>
                  <a:pt x="9110245" y="707886"/>
                </a:cubicBezTo>
                <a:cubicBezTo>
                  <a:pt x="8947931" y="689397"/>
                  <a:pt x="8822900" y="718960"/>
                  <a:pt x="8733505" y="707886"/>
                </a:cubicBezTo>
                <a:cubicBezTo>
                  <a:pt x="8644110" y="696812"/>
                  <a:pt x="8207270" y="669923"/>
                  <a:pt x="7843030" y="707886"/>
                </a:cubicBezTo>
                <a:cubicBezTo>
                  <a:pt x="7478790" y="745849"/>
                  <a:pt x="7376816" y="687823"/>
                  <a:pt x="6952555" y="707886"/>
                </a:cubicBezTo>
                <a:cubicBezTo>
                  <a:pt x="6528294" y="727949"/>
                  <a:pt x="6630165" y="703774"/>
                  <a:pt x="6473069" y="707886"/>
                </a:cubicBezTo>
                <a:cubicBezTo>
                  <a:pt x="6315973" y="711998"/>
                  <a:pt x="6271768" y="719817"/>
                  <a:pt x="6096329" y="707886"/>
                </a:cubicBezTo>
                <a:cubicBezTo>
                  <a:pt x="5920890" y="695955"/>
                  <a:pt x="5693073" y="708045"/>
                  <a:pt x="5411348" y="707886"/>
                </a:cubicBezTo>
                <a:cubicBezTo>
                  <a:pt x="5129623" y="707727"/>
                  <a:pt x="4704699" y="736108"/>
                  <a:pt x="4520873" y="707886"/>
                </a:cubicBezTo>
                <a:cubicBezTo>
                  <a:pt x="4337048" y="679664"/>
                  <a:pt x="4151176" y="715456"/>
                  <a:pt x="3835892" y="707886"/>
                </a:cubicBezTo>
                <a:cubicBezTo>
                  <a:pt x="3520608" y="700316"/>
                  <a:pt x="3516203" y="693268"/>
                  <a:pt x="3253659" y="707886"/>
                </a:cubicBezTo>
                <a:cubicBezTo>
                  <a:pt x="2991115" y="722504"/>
                  <a:pt x="3049309" y="708626"/>
                  <a:pt x="2876919" y="707886"/>
                </a:cubicBezTo>
                <a:cubicBezTo>
                  <a:pt x="2704529" y="707146"/>
                  <a:pt x="2491329" y="735279"/>
                  <a:pt x="2294686" y="707886"/>
                </a:cubicBezTo>
                <a:cubicBezTo>
                  <a:pt x="2098043" y="680493"/>
                  <a:pt x="1864006" y="699634"/>
                  <a:pt x="1506958" y="707886"/>
                </a:cubicBezTo>
                <a:cubicBezTo>
                  <a:pt x="1149910" y="716138"/>
                  <a:pt x="886614" y="706388"/>
                  <a:pt x="719230" y="707886"/>
                </a:cubicBezTo>
                <a:cubicBezTo>
                  <a:pt x="551846" y="709384"/>
                  <a:pt x="290889" y="706464"/>
                  <a:pt x="0" y="707886"/>
                </a:cubicBezTo>
                <a:cubicBezTo>
                  <a:pt x="6723" y="566550"/>
                  <a:pt x="-16872" y="520592"/>
                  <a:pt x="0" y="346864"/>
                </a:cubicBezTo>
                <a:cubicBezTo>
                  <a:pt x="16872" y="173136"/>
                  <a:pt x="-219" y="94234"/>
                  <a:pt x="0" y="0"/>
                </a:cubicBezTo>
                <a:close/>
              </a:path>
              <a:path w="10274712" h="707886" stroke="0" extrusionOk="0">
                <a:moveTo>
                  <a:pt x="0" y="0"/>
                </a:moveTo>
                <a:cubicBezTo>
                  <a:pt x="213880" y="27701"/>
                  <a:pt x="565325" y="-29487"/>
                  <a:pt x="787728" y="0"/>
                </a:cubicBezTo>
                <a:cubicBezTo>
                  <a:pt x="1010131" y="29487"/>
                  <a:pt x="1268501" y="-39545"/>
                  <a:pt x="1678203" y="0"/>
                </a:cubicBezTo>
                <a:cubicBezTo>
                  <a:pt x="2087905" y="39545"/>
                  <a:pt x="1898038" y="-2956"/>
                  <a:pt x="2054942" y="0"/>
                </a:cubicBezTo>
                <a:cubicBezTo>
                  <a:pt x="2211846" y="2956"/>
                  <a:pt x="2469025" y="-7097"/>
                  <a:pt x="2739923" y="0"/>
                </a:cubicBezTo>
                <a:cubicBezTo>
                  <a:pt x="3010821" y="7097"/>
                  <a:pt x="3069567" y="-27372"/>
                  <a:pt x="3322157" y="0"/>
                </a:cubicBezTo>
                <a:cubicBezTo>
                  <a:pt x="3574747" y="27372"/>
                  <a:pt x="3576257" y="-179"/>
                  <a:pt x="3698896" y="0"/>
                </a:cubicBezTo>
                <a:cubicBezTo>
                  <a:pt x="3821535" y="179"/>
                  <a:pt x="4021727" y="25865"/>
                  <a:pt x="4281130" y="0"/>
                </a:cubicBezTo>
                <a:cubicBezTo>
                  <a:pt x="4540533" y="-25865"/>
                  <a:pt x="4918785" y="9414"/>
                  <a:pt x="5171605" y="0"/>
                </a:cubicBezTo>
                <a:cubicBezTo>
                  <a:pt x="5424426" y="-9414"/>
                  <a:pt x="5576440" y="-3004"/>
                  <a:pt x="5753839" y="0"/>
                </a:cubicBezTo>
                <a:cubicBezTo>
                  <a:pt x="5931238" y="3004"/>
                  <a:pt x="6005286" y="-3647"/>
                  <a:pt x="6233325" y="0"/>
                </a:cubicBezTo>
                <a:cubicBezTo>
                  <a:pt x="6461364" y="3647"/>
                  <a:pt x="6520122" y="9808"/>
                  <a:pt x="6712812" y="0"/>
                </a:cubicBezTo>
                <a:cubicBezTo>
                  <a:pt x="6905502" y="-9808"/>
                  <a:pt x="7185653" y="27635"/>
                  <a:pt x="7397793" y="0"/>
                </a:cubicBezTo>
                <a:cubicBezTo>
                  <a:pt x="7609933" y="-27635"/>
                  <a:pt x="7815912" y="26489"/>
                  <a:pt x="8185521" y="0"/>
                </a:cubicBezTo>
                <a:cubicBezTo>
                  <a:pt x="8555130" y="-26489"/>
                  <a:pt x="8548269" y="-1539"/>
                  <a:pt x="8665007" y="0"/>
                </a:cubicBezTo>
                <a:cubicBezTo>
                  <a:pt x="8781745" y="1539"/>
                  <a:pt x="9149388" y="-29886"/>
                  <a:pt x="9349988" y="0"/>
                </a:cubicBezTo>
                <a:cubicBezTo>
                  <a:pt x="9550588" y="29886"/>
                  <a:pt x="9958623" y="41710"/>
                  <a:pt x="10274712" y="0"/>
                </a:cubicBezTo>
                <a:cubicBezTo>
                  <a:pt x="10265624" y="98393"/>
                  <a:pt x="10287923" y="230430"/>
                  <a:pt x="10274712" y="339785"/>
                </a:cubicBezTo>
                <a:cubicBezTo>
                  <a:pt x="10261501" y="449140"/>
                  <a:pt x="10268080" y="603629"/>
                  <a:pt x="10274712" y="707886"/>
                </a:cubicBezTo>
                <a:cubicBezTo>
                  <a:pt x="10081856" y="749257"/>
                  <a:pt x="9737700" y="663694"/>
                  <a:pt x="9384237" y="707886"/>
                </a:cubicBezTo>
                <a:cubicBezTo>
                  <a:pt x="9030775" y="752078"/>
                  <a:pt x="8927147" y="689569"/>
                  <a:pt x="8493762" y="707886"/>
                </a:cubicBezTo>
                <a:cubicBezTo>
                  <a:pt x="8060378" y="726203"/>
                  <a:pt x="8034416" y="726924"/>
                  <a:pt x="7808781" y="707886"/>
                </a:cubicBezTo>
                <a:cubicBezTo>
                  <a:pt x="7583146" y="688848"/>
                  <a:pt x="7547409" y="707779"/>
                  <a:pt x="7432042" y="707886"/>
                </a:cubicBezTo>
                <a:cubicBezTo>
                  <a:pt x="7316675" y="707993"/>
                  <a:pt x="7220528" y="690246"/>
                  <a:pt x="7055302" y="707886"/>
                </a:cubicBezTo>
                <a:cubicBezTo>
                  <a:pt x="6890076" y="725526"/>
                  <a:pt x="6616439" y="677137"/>
                  <a:pt x="6267574" y="707886"/>
                </a:cubicBezTo>
                <a:cubicBezTo>
                  <a:pt x="5918709" y="738635"/>
                  <a:pt x="6002908" y="688684"/>
                  <a:pt x="5788088" y="707886"/>
                </a:cubicBezTo>
                <a:cubicBezTo>
                  <a:pt x="5573268" y="727088"/>
                  <a:pt x="5140325" y="698178"/>
                  <a:pt x="4897613" y="707886"/>
                </a:cubicBezTo>
                <a:cubicBezTo>
                  <a:pt x="4654901" y="717594"/>
                  <a:pt x="4575015" y="701612"/>
                  <a:pt x="4418126" y="707886"/>
                </a:cubicBezTo>
                <a:cubicBezTo>
                  <a:pt x="4261237" y="714160"/>
                  <a:pt x="3815071" y="723424"/>
                  <a:pt x="3527651" y="707886"/>
                </a:cubicBezTo>
                <a:cubicBezTo>
                  <a:pt x="3240232" y="692348"/>
                  <a:pt x="3055248" y="728410"/>
                  <a:pt x="2637176" y="707886"/>
                </a:cubicBezTo>
                <a:cubicBezTo>
                  <a:pt x="2219105" y="687362"/>
                  <a:pt x="2152510" y="733087"/>
                  <a:pt x="1849448" y="707886"/>
                </a:cubicBezTo>
                <a:cubicBezTo>
                  <a:pt x="1546386" y="682685"/>
                  <a:pt x="1596662" y="711462"/>
                  <a:pt x="1369962" y="707886"/>
                </a:cubicBezTo>
                <a:cubicBezTo>
                  <a:pt x="1143262" y="704310"/>
                  <a:pt x="872488" y="688337"/>
                  <a:pt x="684981" y="707886"/>
                </a:cubicBezTo>
                <a:cubicBezTo>
                  <a:pt x="497474" y="727435"/>
                  <a:pt x="228181" y="677439"/>
                  <a:pt x="0" y="707886"/>
                </a:cubicBezTo>
                <a:cubicBezTo>
                  <a:pt x="16239" y="573892"/>
                  <a:pt x="12920" y="454844"/>
                  <a:pt x="0" y="353943"/>
                </a:cubicBezTo>
                <a:cubicBezTo>
                  <a:pt x="-12920" y="253042"/>
                  <a:pt x="-3893" y="154777"/>
                  <a:pt x="0" y="0"/>
                </a:cubicBezTo>
                <a:close/>
              </a:path>
            </a:pathLst>
          </a:custGeom>
          <a:solidFill>
            <a:schemeClr val="bg1">
              <a:alpha val="30000"/>
            </a:schemeClr>
          </a:solidFill>
          <a:ln>
            <a:noFill/>
            <a:extLst>
              <a:ext uri="{C807C97D-BFC1-408E-A445-0C87EB9F89A2}">
                <ask:lineSketchStyleProps xmlns:ask="http://schemas.microsoft.com/office/drawing/2018/sketchyshapes" sd="367464159">
                  <a:prstGeom prst="rect">
                    <a:avLst/>
                  </a:prstGeom>
                  <ask:type>
                    <ask:lineSketchFreehand/>
                  </ask:type>
                </ask:lineSketchStyleProps>
              </a:ext>
            </a:extLst>
          </a:ln>
        </p:spPr>
        <p:txBody>
          <a:bodyPr wrap="square" rtlCol="0">
            <a:spAutoFit/>
          </a:bodyPr>
          <a:lstStyle/>
          <a:p>
            <a:pPr marL="457200" indent="-457200">
              <a:spcAft>
                <a:spcPts val="1200"/>
              </a:spcAft>
              <a:buFont typeface="Wingdings" panose="05000000000000000000" pitchFamily="2" charset="2"/>
              <a:buChar char="ü"/>
            </a:pPr>
            <a:r>
              <a:rPr lang="en-US" sz="4000">
                <a:solidFill>
                  <a:srgbClr val="C00000"/>
                </a:solidFill>
                <a:latin typeface="Bahnschrift SemiBold" panose="020B0502040204020203" pitchFamily="34" charset="0"/>
              </a:rPr>
              <a:t>Proof of college/trade school acceptance </a:t>
            </a:r>
          </a:p>
        </p:txBody>
      </p:sp>
      <p:sp>
        <p:nvSpPr>
          <p:cNvPr id="12" name="Rectangle: Rounded Corners 11">
            <a:extLst>
              <a:ext uri="{FF2B5EF4-FFF2-40B4-BE49-F238E27FC236}">
                <a16:creationId xmlns:a16="http://schemas.microsoft.com/office/drawing/2014/main" id="{6B160F75-A8EB-4671-BCAF-CA4430660BAE}"/>
              </a:ext>
            </a:extLst>
          </p:cNvPr>
          <p:cNvSpPr/>
          <p:nvPr/>
        </p:nvSpPr>
        <p:spPr>
          <a:xfrm>
            <a:off x="293071" y="247725"/>
            <a:ext cx="5471017" cy="3992451"/>
          </a:xfrm>
          <a:custGeom>
            <a:avLst/>
            <a:gdLst>
              <a:gd name="connsiteX0" fmla="*/ 0 w 5471017"/>
              <a:gd name="connsiteY0" fmla="*/ 665422 h 3992451"/>
              <a:gd name="connsiteX1" fmla="*/ 665422 w 5471017"/>
              <a:gd name="connsiteY1" fmla="*/ 0 h 3992451"/>
              <a:gd name="connsiteX2" fmla="*/ 1339679 w 5471017"/>
              <a:gd name="connsiteY2" fmla="*/ 0 h 3992451"/>
              <a:gd name="connsiteX3" fmla="*/ 2013935 w 5471017"/>
              <a:gd name="connsiteY3" fmla="*/ 0 h 3992451"/>
              <a:gd name="connsiteX4" fmla="*/ 2605389 w 5471017"/>
              <a:gd name="connsiteY4" fmla="*/ 0 h 3992451"/>
              <a:gd name="connsiteX5" fmla="*/ 3279646 w 5471017"/>
              <a:gd name="connsiteY5" fmla="*/ 0 h 3992451"/>
              <a:gd name="connsiteX6" fmla="*/ 3912501 w 5471017"/>
              <a:gd name="connsiteY6" fmla="*/ 0 h 3992451"/>
              <a:gd name="connsiteX7" fmla="*/ 4805595 w 5471017"/>
              <a:gd name="connsiteY7" fmla="*/ 0 h 3992451"/>
              <a:gd name="connsiteX8" fmla="*/ 5471017 w 5471017"/>
              <a:gd name="connsiteY8" fmla="*/ 665422 h 3992451"/>
              <a:gd name="connsiteX9" fmla="*/ 5471017 w 5471017"/>
              <a:gd name="connsiteY9" fmla="*/ 1117895 h 3992451"/>
              <a:gd name="connsiteX10" fmla="*/ 5471017 w 5471017"/>
              <a:gd name="connsiteY10" fmla="*/ 1570368 h 3992451"/>
              <a:gd name="connsiteX11" fmla="*/ 5471017 w 5471017"/>
              <a:gd name="connsiteY11" fmla="*/ 2129306 h 3992451"/>
              <a:gd name="connsiteX12" fmla="*/ 5471017 w 5471017"/>
              <a:gd name="connsiteY12" fmla="*/ 2661627 h 3992451"/>
              <a:gd name="connsiteX13" fmla="*/ 5471017 w 5471017"/>
              <a:gd name="connsiteY13" fmla="*/ 3327029 h 3992451"/>
              <a:gd name="connsiteX14" fmla="*/ 4805595 w 5471017"/>
              <a:gd name="connsiteY14" fmla="*/ 3992451 h 3992451"/>
              <a:gd name="connsiteX15" fmla="*/ 4255543 w 5471017"/>
              <a:gd name="connsiteY15" fmla="*/ 3992451 h 3992451"/>
              <a:gd name="connsiteX16" fmla="*/ 3746894 w 5471017"/>
              <a:gd name="connsiteY16" fmla="*/ 3992451 h 3992451"/>
              <a:gd name="connsiteX17" fmla="*/ 3114039 w 5471017"/>
              <a:gd name="connsiteY17" fmla="*/ 3992451 h 3992451"/>
              <a:gd name="connsiteX18" fmla="*/ 2481184 w 5471017"/>
              <a:gd name="connsiteY18" fmla="*/ 3992451 h 3992451"/>
              <a:gd name="connsiteX19" fmla="*/ 1889730 w 5471017"/>
              <a:gd name="connsiteY19" fmla="*/ 3992451 h 3992451"/>
              <a:gd name="connsiteX20" fmla="*/ 1381080 w 5471017"/>
              <a:gd name="connsiteY20" fmla="*/ 3992451 h 3992451"/>
              <a:gd name="connsiteX21" fmla="*/ 665422 w 5471017"/>
              <a:gd name="connsiteY21" fmla="*/ 3992451 h 3992451"/>
              <a:gd name="connsiteX22" fmla="*/ 0 w 5471017"/>
              <a:gd name="connsiteY22" fmla="*/ 3327029 h 3992451"/>
              <a:gd name="connsiteX23" fmla="*/ 0 w 5471017"/>
              <a:gd name="connsiteY23" fmla="*/ 2874556 h 3992451"/>
              <a:gd name="connsiteX24" fmla="*/ 0 w 5471017"/>
              <a:gd name="connsiteY24" fmla="*/ 2368850 h 3992451"/>
              <a:gd name="connsiteX25" fmla="*/ 0 w 5471017"/>
              <a:gd name="connsiteY25" fmla="*/ 1916377 h 3992451"/>
              <a:gd name="connsiteX26" fmla="*/ 0 w 5471017"/>
              <a:gd name="connsiteY26" fmla="*/ 1330824 h 3992451"/>
              <a:gd name="connsiteX27" fmla="*/ 0 w 5471017"/>
              <a:gd name="connsiteY27" fmla="*/ 665422 h 399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71017" h="3992451" fill="none" extrusionOk="0">
                <a:moveTo>
                  <a:pt x="0" y="665422"/>
                </a:moveTo>
                <a:cubicBezTo>
                  <a:pt x="-9014" y="331298"/>
                  <a:pt x="293133" y="-18030"/>
                  <a:pt x="665422" y="0"/>
                </a:cubicBezTo>
                <a:cubicBezTo>
                  <a:pt x="932170" y="-10172"/>
                  <a:pt x="1020222" y="31919"/>
                  <a:pt x="1339679" y="0"/>
                </a:cubicBezTo>
                <a:cubicBezTo>
                  <a:pt x="1659136" y="-31919"/>
                  <a:pt x="1866190" y="1330"/>
                  <a:pt x="2013935" y="0"/>
                </a:cubicBezTo>
                <a:cubicBezTo>
                  <a:pt x="2161680" y="-1330"/>
                  <a:pt x="2401011" y="11501"/>
                  <a:pt x="2605389" y="0"/>
                </a:cubicBezTo>
                <a:cubicBezTo>
                  <a:pt x="2809767" y="-11501"/>
                  <a:pt x="3077460" y="3318"/>
                  <a:pt x="3279646" y="0"/>
                </a:cubicBezTo>
                <a:cubicBezTo>
                  <a:pt x="3481832" y="-3318"/>
                  <a:pt x="3609771" y="18253"/>
                  <a:pt x="3912501" y="0"/>
                </a:cubicBezTo>
                <a:cubicBezTo>
                  <a:pt x="4215231" y="-18253"/>
                  <a:pt x="4495544" y="32839"/>
                  <a:pt x="4805595" y="0"/>
                </a:cubicBezTo>
                <a:cubicBezTo>
                  <a:pt x="5236579" y="76530"/>
                  <a:pt x="5455490" y="217765"/>
                  <a:pt x="5471017" y="665422"/>
                </a:cubicBezTo>
                <a:cubicBezTo>
                  <a:pt x="5516152" y="824710"/>
                  <a:pt x="5438722" y="935814"/>
                  <a:pt x="5471017" y="1117895"/>
                </a:cubicBezTo>
                <a:cubicBezTo>
                  <a:pt x="5503312" y="1299976"/>
                  <a:pt x="5445010" y="1466303"/>
                  <a:pt x="5471017" y="1570368"/>
                </a:cubicBezTo>
                <a:cubicBezTo>
                  <a:pt x="5497024" y="1674433"/>
                  <a:pt x="5465113" y="1962459"/>
                  <a:pt x="5471017" y="2129306"/>
                </a:cubicBezTo>
                <a:cubicBezTo>
                  <a:pt x="5476921" y="2296153"/>
                  <a:pt x="5411922" y="2481464"/>
                  <a:pt x="5471017" y="2661627"/>
                </a:cubicBezTo>
                <a:cubicBezTo>
                  <a:pt x="5530112" y="2841790"/>
                  <a:pt x="5467790" y="3168417"/>
                  <a:pt x="5471017" y="3327029"/>
                </a:cubicBezTo>
                <a:cubicBezTo>
                  <a:pt x="5535424" y="3700149"/>
                  <a:pt x="5093853" y="4012363"/>
                  <a:pt x="4805595" y="3992451"/>
                </a:cubicBezTo>
                <a:cubicBezTo>
                  <a:pt x="4580554" y="4044282"/>
                  <a:pt x="4467339" y="3928374"/>
                  <a:pt x="4255543" y="3992451"/>
                </a:cubicBezTo>
                <a:cubicBezTo>
                  <a:pt x="4043747" y="4056528"/>
                  <a:pt x="3860287" y="3990171"/>
                  <a:pt x="3746894" y="3992451"/>
                </a:cubicBezTo>
                <a:cubicBezTo>
                  <a:pt x="3633501" y="3994731"/>
                  <a:pt x="3321146" y="3932834"/>
                  <a:pt x="3114039" y="3992451"/>
                </a:cubicBezTo>
                <a:cubicBezTo>
                  <a:pt x="2906932" y="4052068"/>
                  <a:pt x="2763343" y="3942310"/>
                  <a:pt x="2481184" y="3992451"/>
                </a:cubicBezTo>
                <a:cubicBezTo>
                  <a:pt x="2199025" y="4042592"/>
                  <a:pt x="2049950" y="3960653"/>
                  <a:pt x="1889730" y="3992451"/>
                </a:cubicBezTo>
                <a:cubicBezTo>
                  <a:pt x="1729510" y="4024249"/>
                  <a:pt x="1491135" y="3938841"/>
                  <a:pt x="1381080" y="3992451"/>
                </a:cubicBezTo>
                <a:cubicBezTo>
                  <a:pt x="1271025" y="4046061"/>
                  <a:pt x="894319" y="3969631"/>
                  <a:pt x="665422" y="3992451"/>
                </a:cubicBezTo>
                <a:cubicBezTo>
                  <a:pt x="343768" y="4024843"/>
                  <a:pt x="-14577" y="3698752"/>
                  <a:pt x="0" y="3327029"/>
                </a:cubicBezTo>
                <a:cubicBezTo>
                  <a:pt x="-42622" y="3128738"/>
                  <a:pt x="35060" y="3083045"/>
                  <a:pt x="0" y="2874556"/>
                </a:cubicBezTo>
                <a:cubicBezTo>
                  <a:pt x="-35060" y="2666067"/>
                  <a:pt x="18378" y="2496324"/>
                  <a:pt x="0" y="2368850"/>
                </a:cubicBezTo>
                <a:cubicBezTo>
                  <a:pt x="-18378" y="2241376"/>
                  <a:pt x="50994" y="2027634"/>
                  <a:pt x="0" y="1916377"/>
                </a:cubicBezTo>
                <a:cubicBezTo>
                  <a:pt x="-50994" y="1805120"/>
                  <a:pt x="47303" y="1600895"/>
                  <a:pt x="0" y="1330824"/>
                </a:cubicBezTo>
                <a:cubicBezTo>
                  <a:pt x="-47303" y="1060753"/>
                  <a:pt x="27110" y="955115"/>
                  <a:pt x="0" y="665422"/>
                </a:cubicBezTo>
                <a:close/>
              </a:path>
              <a:path w="5471017" h="3992451" stroke="0" extrusionOk="0">
                <a:moveTo>
                  <a:pt x="0" y="665422"/>
                </a:moveTo>
                <a:cubicBezTo>
                  <a:pt x="2328" y="250927"/>
                  <a:pt x="339954" y="86951"/>
                  <a:pt x="665422" y="0"/>
                </a:cubicBezTo>
                <a:cubicBezTo>
                  <a:pt x="900164" y="-31918"/>
                  <a:pt x="1164224" y="31976"/>
                  <a:pt x="1298277" y="0"/>
                </a:cubicBezTo>
                <a:cubicBezTo>
                  <a:pt x="1432331" y="-31976"/>
                  <a:pt x="1641484" y="41061"/>
                  <a:pt x="1889730" y="0"/>
                </a:cubicBezTo>
                <a:cubicBezTo>
                  <a:pt x="2137976" y="-41061"/>
                  <a:pt x="2249217" y="32535"/>
                  <a:pt x="2439782" y="0"/>
                </a:cubicBezTo>
                <a:cubicBezTo>
                  <a:pt x="2630347" y="-32535"/>
                  <a:pt x="2821553" y="36987"/>
                  <a:pt x="2989833" y="0"/>
                </a:cubicBezTo>
                <a:cubicBezTo>
                  <a:pt x="3158113" y="-36987"/>
                  <a:pt x="3362673" y="60759"/>
                  <a:pt x="3539885" y="0"/>
                </a:cubicBezTo>
                <a:cubicBezTo>
                  <a:pt x="3717097" y="-60759"/>
                  <a:pt x="3821446" y="28226"/>
                  <a:pt x="4048535" y="0"/>
                </a:cubicBezTo>
                <a:cubicBezTo>
                  <a:pt x="4275624" y="-28226"/>
                  <a:pt x="4489137" y="61275"/>
                  <a:pt x="4805595" y="0"/>
                </a:cubicBezTo>
                <a:cubicBezTo>
                  <a:pt x="5215540" y="29936"/>
                  <a:pt x="5471837" y="286237"/>
                  <a:pt x="5471017" y="665422"/>
                </a:cubicBezTo>
                <a:cubicBezTo>
                  <a:pt x="5474608" y="886753"/>
                  <a:pt x="5462918" y="949091"/>
                  <a:pt x="5471017" y="1117895"/>
                </a:cubicBezTo>
                <a:cubicBezTo>
                  <a:pt x="5479116" y="1286699"/>
                  <a:pt x="5454975" y="1374133"/>
                  <a:pt x="5471017" y="1623601"/>
                </a:cubicBezTo>
                <a:cubicBezTo>
                  <a:pt x="5487059" y="1873069"/>
                  <a:pt x="5411981" y="1940009"/>
                  <a:pt x="5471017" y="2155922"/>
                </a:cubicBezTo>
                <a:cubicBezTo>
                  <a:pt x="5530053" y="2371835"/>
                  <a:pt x="5441839" y="2503164"/>
                  <a:pt x="5471017" y="2661627"/>
                </a:cubicBezTo>
                <a:cubicBezTo>
                  <a:pt x="5500195" y="2820091"/>
                  <a:pt x="5456223" y="3109298"/>
                  <a:pt x="5471017" y="3327029"/>
                </a:cubicBezTo>
                <a:cubicBezTo>
                  <a:pt x="5461676" y="3779236"/>
                  <a:pt x="5111264" y="3942055"/>
                  <a:pt x="4805595" y="3992451"/>
                </a:cubicBezTo>
                <a:cubicBezTo>
                  <a:pt x="4551092" y="3992482"/>
                  <a:pt x="4388620" y="3955656"/>
                  <a:pt x="4255543" y="3992451"/>
                </a:cubicBezTo>
                <a:cubicBezTo>
                  <a:pt x="4122466" y="4029246"/>
                  <a:pt x="3920149" y="3959029"/>
                  <a:pt x="3705492" y="3992451"/>
                </a:cubicBezTo>
                <a:cubicBezTo>
                  <a:pt x="3490835" y="4025873"/>
                  <a:pt x="3321156" y="3927879"/>
                  <a:pt x="3031235" y="3992451"/>
                </a:cubicBezTo>
                <a:cubicBezTo>
                  <a:pt x="2741314" y="4057023"/>
                  <a:pt x="2776141" y="3950809"/>
                  <a:pt x="2563987" y="3992451"/>
                </a:cubicBezTo>
                <a:cubicBezTo>
                  <a:pt x="2351833" y="4034093"/>
                  <a:pt x="2268932" y="3945024"/>
                  <a:pt x="2055337" y="3992451"/>
                </a:cubicBezTo>
                <a:cubicBezTo>
                  <a:pt x="1841742" y="4039878"/>
                  <a:pt x="1564836" y="3928035"/>
                  <a:pt x="1422482" y="3992451"/>
                </a:cubicBezTo>
                <a:cubicBezTo>
                  <a:pt x="1280128" y="4056867"/>
                  <a:pt x="854633" y="3978201"/>
                  <a:pt x="665422" y="3992451"/>
                </a:cubicBezTo>
                <a:cubicBezTo>
                  <a:pt x="303126" y="3917279"/>
                  <a:pt x="3024" y="3708044"/>
                  <a:pt x="0" y="3327029"/>
                </a:cubicBezTo>
                <a:cubicBezTo>
                  <a:pt x="-18402" y="3131188"/>
                  <a:pt x="29046" y="3053719"/>
                  <a:pt x="0" y="2874556"/>
                </a:cubicBezTo>
                <a:cubicBezTo>
                  <a:pt x="-29046" y="2695393"/>
                  <a:pt x="21699" y="2574995"/>
                  <a:pt x="0" y="2395467"/>
                </a:cubicBezTo>
                <a:cubicBezTo>
                  <a:pt x="-21699" y="2215939"/>
                  <a:pt x="50001" y="2003512"/>
                  <a:pt x="0" y="1889761"/>
                </a:cubicBezTo>
                <a:cubicBezTo>
                  <a:pt x="-50001" y="1776010"/>
                  <a:pt x="14083" y="1575079"/>
                  <a:pt x="0" y="1384056"/>
                </a:cubicBezTo>
                <a:cubicBezTo>
                  <a:pt x="-14083" y="1193034"/>
                  <a:pt x="62362" y="959116"/>
                  <a:pt x="0" y="665422"/>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extLst>
              <a:ext uri="{C807C97D-BFC1-408E-A445-0C87EB9F89A2}">
                <ask:lineSketchStyleProps xmlns:ask="http://schemas.microsoft.com/office/drawing/2018/sketchyshapes" sd="91220997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430BD3-209B-F960-FF5C-5819B12D2CCB}"/>
              </a:ext>
            </a:extLst>
          </p:cNvPr>
          <p:cNvSpPr/>
          <p:nvPr/>
        </p:nvSpPr>
        <p:spPr>
          <a:xfrm>
            <a:off x="8354821" y="5665486"/>
            <a:ext cx="4615676" cy="26714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rgbClr val="C00000"/>
                </a:solidFill>
                <a:latin typeface="Elephant Pro"/>
              </a:rPr>
              <a:t>Opens </a:t>
            </a:r>
            <a:endParaRPr lang="en-US"/>
          </a:p>
          <a:p>
            <a:pPr algn="ctr"/>
            <a:r>
              <a:rPr lang="en-US" sz="5000" b="1" dirty="0">
                <a:solidFill>
                  <a:srgbClr val="C00000"/>
                </a:solidFill>
                <a:latin typeface="Elephant Pro"/>
              </a:rPr>
              <a:t>Dec 29, 2024</a:t>
            </a:r>
            <a:endParaRPr lang="en-US"/>
          </a:p>
        </p:txBody>
      </p:sp>
    </p:spTree>
    <p:extLst>
      <p:ext uri="{BB962C8B-B14F-4D97-AF65-F5344CB8AC3E}">
        <p14:creationId xmlns:p14="http://schemas.microsoft.com/office/powerpoint/2010/main" val="383186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down)">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down)">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7847" cy="100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720" y="7014057"/>
            <a:ext cx="12703759" cy="2574951"/>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465929" y="7682369"/>
            <a:ext cx="0" cy="134112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9E61B179-824E-40C8-8F2D-660881BC3DB7}"/>
              </a:ext>
            </a:extLst>
          </p:cNvPr>
          <p:cNvSpPr txBox="1">
            <a:spLocks/>
          </p:cNvSpPr>
          <p:nvPr/>
        </p:nvSpPr>
        <p:spPr>
          <a:xfrm>
            <a:off x="4817973" y="7346655"/>
            <a:ext cx="7674559" cy="1974129"/>
          </a:xfrm>
          <a:prstGeom prst="rect">
            <a:avLst/>
          </a:prstGeom>
        </p:spPr>
        <p:txBody>
          <a:bodyPr vert="horz" lIns="91440" tIns="45720" rIns="91440" bIns="45720" rtlCol="0" anchor="ctr">
            <a:no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indent="-228600" defTabSz="914400"/>
            <a:r>
              <a:rPr lang="en-US" sz="2400" b="1">
                <a:solidFill>
                  <a:schemeClr val="bg1"/>
                </a:solidFill>
                <a:latin typeface="Bahnschrift SemiLight" panose="020B0502040204020203" pitchFamily="34" charset="0"/>
              </a:rPr>
              <a:t>Must log in using the same things you use to log onto the school computers: </a:t>
            </a:r>
            <a:endParaRPr lang="en-US" sz="2400">
              <a:solidFill>
                <a:schemeClr val="bg1"/>
              </a:solidFill>
              <a:latin typeface="Bahnschrift SemiLight" panose="020B0502040204020203" pitchFamily="34" charset="0"/>
            </a:endParaRPr>
          </a:p>
          <a:p>
            <a:pPr lvl="1" indent="-228600" defTabSz="914400"/>
            <a:r>
              <a:rPr lang="en-US" sz="2400" b="1">
                <a:solidFill>
                  <a:srgbClr val="C00000"/>
                </a:solidFill>
                <a:latin typeface="Bahnschrift SemiLight" panose="020B0502040204020203" pitchFamily="34" charset="0"/>
              </a:rPr>
              <a:t>StudentID@washoeschools.org</a:t>
            </a:r>
          </a:p>
          <a:p>
            <a:pPr lvl="1" indent="-228600" defTabSz="914400"/>
            <a:r>
              <a:rPr lang="en-US" sz="2400" b="1">
                <a:solidFill>
                  <a:srgbClr val="C00000"/>
                </a:solidFill>
                <a:latin typeface="Bahnschrift SemiLight" panose="020B0502040204020203" pitchFamily="34" charset="0"/>
              </a:rPr>
              <a:t>Password</a:t>
            </a:r>
          </a:p>
          <a:p>
            <a:pPr indent="-228600" defTabSz="914400"/>
            <a:r>
              <a:rPr lang="en-US" sz="2400" b="1">
                <a:solidFill>
                  <a:schemeClr val="bg1"/>
                </a:solidFill>
                <a:latin typeface="Bahnschrift SemiLight" panose="020B0502040204020203" pitchFamily="34" charset="0"/>
              </a:rPr>
              <a:t>DO NOT “BORROW” A TEACHER’S OR A FRIEND’S LOG IN INFORMATION  </a:t>
            </a:r>
          </a:p>
        </p:txBody>
      </p:sp>
      <p:sp>
        <p:nvSpPr>
          <p:cNvPr id="29" name="Rectangle 5">
            <a:extLst>
              <a:ext uri="{FF2B5EF4-FFF2-40B4-BE49-F238E27FC236}">
                <a16:creationId xmlns:a16="http://schemas.microsoft.com/office/drawing/2014/main" id="{13222EF3-7112-4E8F-A659-5DA5256A5279}"/>
              </a:ext>
            </a:extLst>
          </p:cNvPr>
          <p:cNvSpPr txBox="1">
            <a:spLocks/>
          </p:cNvSpPr>
          <p:nvPr/>
        </p:nvSpPr>
        <p:spPr>
          <a:xfrm>
            <a:off x="463305" y="7551498"/>
            <a:ext cx="3825764" cy="1555609"/>
          </a:xfrm>
          <a:custGeom>
            <a:avLst/>
            <a:gdLst>
              <a:gd name="connsiteX0" fmla="*/ 0 w 7581092"/>
              <a:gd name="connsiteY0" fmla="*/ 0 h 1569660"/>
              <a:gd name="connsiteX1" fmla="*/ 658972 w 7581092"/>
              <a:gd name="connsiteY1" fmla="*/ 0 h 1569660"/>
              <a:gd name="connsiteX2" fmla="*/ 1166322 w 7581092"/>
              <a:gd name="connsiteY2" fmla="*/ 0 h 1569660"/>
              <a:gd name="connsiteX3" fmla="*/ 1597861 w 7581092"/>
              <a:gd name="connsiteY3" fmla="*/ 0 h 1569660"/>
              <a:gd name="connsiteX4" fmla="*/ 2181022 w 7581092"/>
              <a:gd name="connsiteY4" fmla="*/ 0 h 1569660"/>
              <a:gd name="connsiteX5" fmla="*/ 2764183 w 7581092"/>
              <a:gd name="connsiteY5" fmla="*/ 0 h 1569660"/>
              <a:gd name="connsiteX6" fmla="*/ 3119911 w 7581092"/>
              <a:gd name="connsiteY6" fmla="*/ 0 h 1569660"/>
              <a:gd name="connsiteX7" fmla="*/ 3854694 w 7581092"/>
              <a:gd name="connsiteY7" fmla="*/ 0 h 1569660"/>
              <a:gd name="connsiteX8" fmla="*/ 4589476 w 7581092"/>
              <a:gd name="connsiteY8" fmla="*/ 0 h 1569660"/>
              <a:gd name="connsiteX9" fmla="*/ 5172637 w 7581092"/>
              <a:gd name="connsiteY9" fmla="*/ 0 h 1569660"/>
              <a:gd name="connsiteX10" fmla="*/ 5528366 w 7581092"/>
              <a:gd name="connsiteY10" fmla="*/ 0 h 1569660"/>
              <a:gd name="connsiteX11" fmla="*/ 6187337 w 7581092"/>
              <a:gd name="connsiteY11" fmla="*/ 0 h 1569660"/>
              <a:gd name="connsiteX12" fmla="*/ 6846309 w 7581092"/>
              <a:gd name="connsiteY12" fmla="*/ 0 h 1569660"/>
              <a:gd name="connsiteX13" fmla="*/ 7581092 w 7581092"/>
              <a:gd name="connsiteY13" fmla="*/ 0 h 1569660"/>
              <a:gd name="connsiteX14" fmla="*/ 7581092 w 7581092"/>
              <a:gd name="connsiteY14" fmla="*/ 476130 h 1569660"/>
              <a:gd name="connsiteX15" fmla="*/ 7581092 w 7581092"/>
              <a:gd name="connsiteY15" fmla="*/ 1030743 h 1569660"/>
              <a:gd name="connsiteX16" fmla="*/ 7581092 w 7581092"/>
              <a:gd name="connsiteY16" fmla="*/ 1569660 h 1569660"/>
              <a:gd name="connsiteX17" fmla="*/ 7073742 w 7581092"/>
              <a:gd name="connsiteY17" fmla="*/ 1569660 h 1569660"/>
              <a:gd name="connsiteX18" fmla="*/ 6566392 w 7581092"/>
              <a:gd name="connsiteY18" fmla="*/ 1569660 h 1569660"/>
              <a:gd name="connsiteX19" fmla="*/ 6059042 w 7581092"/>
              <a:gd name="connsiteY19" fmla="*/ 1569660 h 1569660"/>
              <a:gd name="connsiteX20" fmla="*/ 5627503 w 7581092"/>
              <a:gd name="connsiteY20" fmla="*/ 1569660 h 1569660"/>
              <a:gd name="connsiteX21" fmla="*/ 5271775 w 7581092"/>
              <a:gd name="connsiteY21" fmla="*/ 1569660 h 1569660"/>
              <a:gd name="connsiteX22" fmla="*/ 4688614 w 7581092"/>
              <a:gd name="connsiteY22" fmla="*/ 1569660 h 1569660"/>
              <a:gd name="connsiteX23" fmla="*/ 4332886 w 7581092"/>
              <a:gd name="connsiteY23" fmla="*/ 1569660 h 1569660"/>
              <a:gd name="connsiteX24" fmla="*/ 3901347 w 7581092"/>
              <a:gd name="connsiteY24" fmla="*/ 1569660 h 1569660"/>
              <a:gd name="connsiteX25" fmla="*/ 3166564 w 7581092"/>
              <a:gd name="connsiteY25" fmla="*/ 1569660 h 1569660"/>
              <a:gd name="connsiteX26" fmla="*/ 2659214 w 7581092"/>
              <a:gd name="connsiteY26" fmla="*/ 1569660 h 1569660"/>
              <a:gd name="connsiteX27" fmla="*/ 2000242 w 7581092"/>
              <a:gd name="connsiteY27" fmla="*/ 1569660 h 1569660"/>
              <a:gd name="connsiteX28" fmla="*/ 1265459 w 7581092"/>
              <a:gd name="connsiteY28" fmla="*/ 1569660 h 1569660"/>
              <a:gd name="connsiteX29" fmla="*/ 530676 w 7581092"/>
              <a:gd name="connsiteY29" fmla="*/ 1569660 h 1569660"/>
              <a:gd name="connsiteX30" fmla="*/ 0 w 7581092"/>
              <a:gd name="connsiteY30" fmla="*/ 1569660 h 1569660"/>
              <a:gd name="connsiteX31" fmla="*/ 0 w 7581092"/>
              <a:gd name="connsiteY31" fmla="*/ 1077833 h 1569660"/>
              <a:gd name="connsiteX32" fmla="*/ 0 w 7581092"/>
              <a:gd name="connsiteY32" fmla="*/ 523220 h 1569660"/>
              <a:gd name="connsiteX33" fmla="*/ 0 w 7581092"/>
              <a:gd name="connsiteY3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81092" h="1569660" fill="none" extrusionOk="0">
                <a:moveTo>
                  <a:pt x="0" y="0"/>
                </a:moveTo>
                <a:cubicBezTo>
                  <a:pt x="142357" y="-53427"/>
                  <a:pt x="497799" y="66865"/>
                  <a:pt x="658972" y="0"/>
                </a:cubicBezTo>
                <a:cubicBezTo>
                  <a:pt x="820145" y="-66865"/>
                  <a:pt x="1025081" y="48312"/>
                  <a:pt x="1166322" y="0"/>
                </a:cubicBezTo>
                <a:cubicBezTo>
                  <a:pt x="1307563" y="-48312"/>
                  <a:pt x="1393921" y="26937"/>
                  <a:pt x="1597861" y="0"/>
                </a:cubicBezTo>
                <a:cubicBezTo>
                  <a:pt x="1801801" y="-26937"/>
                  <a:pt x="1988967" y="30189"/>
                  <a:pt x="2181022" y="0"/>
                </a:cubicBezTo>
                <a:cubicBezTo>
                  <a:pt x="2373077" y="-30189"/>
                  <a:pt x="2615725" y="41984"/>
                  <a:pt x="2764183" y="0"/>
                </a:cubicBezTo>
                <a:cubicBezTo>
                  <a:pt x="2912641" y="-41984"/>
                  <a:pt x="3046203" y="29430"/>
                  <a:pt x="3119911" y="0"/>
                </a:cubicBezTo>
                <a:cubicBezTo>
                  <a:pt x="3193619" y="-29430"/>
                  <a:pt x="3534270" y="67797"/>
                  <a:pt x="3854694" y="0"/>
                </a:cubicBezTo>
                <a:cubicBezTo>
                  <a:pt x="4175118" y="-67797"/>
                  <a:pt x="4241731" y="86977"/>
                  <a:pt x="4589476" y="0"/>
                </a:cubicBezTo>
                <a:cubicBezTo>
                  <a:pt x="4937221" y="-86977"/>
                  <a:pt x="5034828" y="47920"/>
                  <a:pt x="5172637" y="0"/>
                </a:cubicBezTo>
                <a:cubicBezTo>
                  <a:pt x="5310446" y="-47920"/>
                  <a:pt x="5376953" y="8993"/>
                  <a:pt x="5528366" y="0"/>
                </a:cubicBezTo>
                <a:cubicBezTo>
                  <a:pt x="5679779" y="-8993"/>
                  <a:pt x="5973027" y="72654"/>
                  <a:pt x="6187337" y="0"/>
                </a:cubicBezTo>
                <a:cubicBezTo>
                  <a:pt x="6401647" y="-72654"/>
                  <a:pt x="6627416" y="73189"/>
                  <a:pt x="6846309" y="0"/>
                </a:cubicBezTo>
                <a:cubicBezTo>
                  <a:pt x="7065202" y="-73189"/>
                  <a:pt x="7310091" y="86911"/>
                  <a:pt x="7581092" y="0"/>
                </a:cubicBezTo>
                <a:cubicBezTo>
                  <a:pt x="7635795" y="227578"/>
                  <a:pt x="7580212" y="266880"/>
                  <a:pt x="7581092" y="476130"/>
                </a:cubicBezTo>
                <a:cubicBezTo>
                  <a:pt x="7581972" y="685380"/>
                  <a:pt x="7573383" y="862992"/>
                  <a:pt x="7581092" y="1030743"/>
                </a:cubicBezTo>
                <a:cubicBezTo>
                  <a:pt x="7588801" y="1198494"/>
                  <a:pt x="7548881" y="1328552"/>
                  <a:pt x="7581092" y="1569660"/>
                </a:cubicBezTo>
                <a:cubicBezTo>
                  <a:pt x="7362339" y="1572923"/>
                  <a:pt x="7245803" y="1529953"/>
                  <a:pt x="7073742" y="1569660"/>
                </a:cubicBezTo>
                <a:cubicBezTo>
                  <a:pt x="6901681" y="1609367"/>
                  <a:pt x="6785145" y="1532456"/>
                  <a:pt x="6566392" y="1569660"/>
                </a:cubicBezTo>
                <a:cubicBezTo>
                  <a:pt x="6347639" y="1606864"/>
                  <a:pt x="6192021" y="1533903"/>
                  <a:pt x="6059042" y="1569660"/>
                </a:cubicBezTo>
                <a:cubicBezTo>
                  <a:pt x="5926063" y="1605417"/>
                  <a:pt x="5771570" y="1546466"/>
                  <a:pt x="5627503" y="1569660"/>
                </a:cubicBezTo>
                <a:cubicBezTo>
                  <a:pt x="5483436" y="1592854"/>
                  <a:pt x="5359471" y="1560448"/>
                  <a:pt x="5271775" y="1569660"/>
                </a:cubicBezTo>
                <a:cubicBezTo>
                  <a:pt x="5184079" y="1578872"/>
                  <a:pt x="4855506" y="1558177"/>
                  <a:pt x="4688614" y="1569660"/>
                </a:cubicBezTo>
                <a:cubicBezTo>
                  <a:pt x="4521722" y="1581143"/>
                  <a:pt x="4431639" y="1559993"/>
                  <a:pt x="4332886" y="1569660"/>
                </a:cubicBezTo>
                <a:cubicBezTo>
                  <a:pt x="4234133" y="1579327"/>
                  <a:pt x="4038563" y="1544252"/>
                  <a:pt x="3901347" y="1569660"/>
                </a:cubicBezTo>
                <a:cubicBezTo>
                  <a:pt x="3764131" y="1595068"/>
                  <a:pt x="3331304" y="1545566"/>
                  <a:pt x="3166564" y="1569660"/>
                </a:cubicBezTo>
                <a:cubicBezTo>
                  <a:pt x="3001824" y="1593754"/>
                  <a:pt x="2838074" y="1528797"/>
                  <a:pt x="2659214" y="1569660"/>
                </a:cubicBezTo>
                <a:cubicBezTo>
                  <a:pt x="2480354" y="1610523"/>
                  <a:pt x="2294550" y="1553489"/>
                  <a:pt x="2000242" y="1569660"/>
                </a:cubicBezTo>
                <a:cubicBezTo>
                  <a:pt x="1705934" y="1585831"/>
                  <a:pt x="1505456" y="1567318"/>
                  <a:pt x="1265459" y="1569660"/>
                </a:cubicBezTo>
                <a:cubicBezTo>
                  <a:pt x="1025462" y="1572002"/>
                  <a:pt x="821126" y="1520968"/>
                  <a:pt x="530676" y="1569660"/>
                </a:cubicBezTo>
                <a:cubicBezTo>
                  <a:pt x="240226" y="1618352"/>
                  <a:pt x="187485" y="1550663"/>
                  <a:pt x="0" y="1569660"/>
                </a:cubicBezTo>
                <a:cubicBezTo>
                  <a:pt x="-23983" y="1328166"/>
                  <a:pt x="33158" y="1251271"/>
                  <a:pt x="0" y="1077833"/>
                </a:cubicBezTo>
                <a:cubicBezTo>
                  <a:pt x="-33158" y="904395"/>
                  <a:pt x="24068" y="786011"/>
                  <a:pt x="0" y="523220"/>
                </a:cubicBezTo>
                <a:cubicBezTo>
                  <a:pt x="-24068" y="260429"/>
                  <a:pt x="61740" y="248744"/>
                  <a:pt x="0" y="0"/>
                </a:cubicBezTo>
                <a:close/>
              </a:path>
              <a:path w="7581092" h="1569660" stroke="0" extrusionOk="0">
                <a:moveTo>
                  <a:pt x="0" y="0"/>
                </a:moveTo>
                <a:cubicBezTo>
                  <a:pt x="137098" y="-16633"/>
                  <a:pt x="223191" y="37517"/>
                  <a:pt x="355728" y="0"/>
                </a:cubicBezTo>
                <a:cubicBezTo>
                  <a:pt x="488265" y="-37517"/>
                  <a:pt x="654348" y="47596"/>
                  <a:pt x="938889" y="0"/>
                </a:cubicBezTo>
                <a:cubicBezTo>
                  <a:pt x="1223430" y="-47596"/>
                  <a:pt x="1447104" y="15435"/>
                  <a:pt x="1673672" y="0"/>
                </a:cubicBezTo>
                <a:cubicBezTo>
                  <a:pt x="1900240" y="-15435"/>
                  <a:pt x="2258682" y="83077"/>
                  <a:pt x="2408455" y="0"/>
                </a:cubicBezTo>
                <a:cubicBezTo>
                  <a:pt x="2558228" y="-83077"/>
                  <a:pt x="2934705" y="32419"/>
                  <a:pt x="3143237" y="0"/>
                </a:cubicBezTo>
                <a:cubicBezTo>
                  <a:pt x="3351769" y="-32419"/>
                  <a:pt x="3581423" y="57289"/>
                  <a:pt x="3802209" y="0"/>
                </a:cubicBezTo>
                <a:cubicBezTo>
                  <a:pt x="4022995" y="-57289"/>
                  <a:pt x="4133701" y="3953"/>
                  <a:pt x="4233748" y="0"/>
                </a:cubicBezTo>
                <a:cubicBezTo>
                  <a:pt x="4333795" y="-3953"/>
                  <a:pt x="4526365" y="1933"/>
                  <a:pt x="4741098" y="0"/>
                </a:cubicBezTo>
                <a:cubicBezTo>
                  <a:pt x="4955831" y="-1933"/>
                  <a:pt x="5101606" y="56520"/>
                  <a:pt x="5400070" y="0"/>
                </a:cubicBezTo>
                <a:cubicBezTo>
                  <a:pt x="5698534" y="-56520"/>
                  <a:pt x="5592733" y="36348"/>
                  <a:pt x="5755798" y="0"/>
                </a:cubicBezTo>
                <a:cubicBezTo>
                  <a:pt x="5918863" y="-36348"/>
                  <a:pt x="6059071" y="23995"/>
                  <a:pt x="6263148" y="0"/>
                </a:cubicBezTo>
                <a:cubicBezTo>
                  <a:pt x="6467225" y="-23995"/>
                  <a:pt x="6564964" y="52325"/>
                  <a:pt x="6846309" y="0"/>
                </a:cubicBezTo>
                <a:cubicBezTo>
                  <a:pt x="7127654" y="-52325"/>
                  <a:pt x="7406820" y="15277"/>
                  <a:pt x="7581092" y="0"/>
                </a:cubicBezTo>
                <a:cubicBezTo>
                  <a:pt x="7596465" y="113055"/>
                  <a:pt x="7559884" y="376554"/>
                  <a:pt x="7581092" y="523220"/>
                </a:cubicBezTo>
                <a:cubicBezTo>
                  <a:pt x="7602300" y="669886"/>
                  <a:pt x="7560824" y="918950"/>
                  <a:pt x="7581092" y="1077833"/>
                </a:cubicBezTo>
                <a:cubicBezTo>
                  <a:pt x="7601360" y="1236716"/>
                  <a:pt x="7548781" y="1461098"/>
                  <a:pt x="7581092" y="1569660"/>
                </a:cubicBezTo>
                <a:cubicBezTo>
                  <a:pt x="7378136" y="1621657"/>
                  <a:pt x="7232895" y="1531028"/>
                  <a:pt x="6922120" y="1569660"/>
                </a:cubicBezTo>
                <a:cubicBezTo>
                  <a:pt x="6611345" y="1608292"/>
                  <a:pt x="6544204" y="1539844"/>
                  <a:pt x="6187337" y="1569660"/>
                </a:cubicBezTo>
                <a:cubicBezTo>
                  <a:pt x="5830470" y="1599476"/>
                  <a:pt x="5956849" y="1542593"/>
                  <a:pt x="5831609" y="1569660"/>
                </a:cubicBezTo>
                <a:cubicBezTo>
                  <a:pt x="5706369" y="1596727"/>
                  <a:pt x="5597507" y="1560124"/>
                  <a:pt x="5400070" y="1569660"/>
                </a:cubicBezTo>
                <a:cubicBezTo>
                  <a:pt x="5202633" y="1579196"/>
                  <a:pt x="4972016" y="1526417"/>
                  <a:pt x="4741098" y="1569660"/>
                </a:cubicBezTo>
                <a:cubicBezTo>
                  <a:pt x="4510180" y="1612903"/>
                  <a:pt x="4426053" y="1544034"/>
                  <a:pt x="4309559" y="1569660"/>
                </a:cubicBezTo>
                <a:cubicBezTo>
                  <a:pt x="4193065" y="1595286"/>
                  <a:pt x="3972701" y="1561755"/>
                  <a:pt x="3878020" y="1569660"/>
                </a:cubicBezTo>
                <a:cubicBezTo>
                  <a:pt x="3783339" y="1577565"/>
                  <a:pt x="3420308" y="1548196"/>
                  <a:pt x="3143237" y="1569660"/>
                </a:cubicBezTo>
                <a:cubicBezTo>
                  <a:pt x="2866166" y="1591124"/>
                  <a:pt x="2921435" y="1537298"/>
                  <a:pt x="2711698" y="1569660"/>
                </a:cubicBezTo>
                <a:cubicBezTo>
                  <a:pt x="2501961" y="1602022"/>
                  <a:pt x="2228042" y="1492432"/>
                  <a:pt x="1976916" y="1569660"/>
                </a:cubicBezTo>
                <a:cubicBezTo>
                  <a:pt x="1725790" y="1646888"/>
                  <a:pt x="1489070" y="1500803"/>
                  <a:pt x="1242133" y="1569660"/>
                </a:cubicBezTo>
                <a:cubicBezTo>
                  <a:pt x="995196" y="1638517"/>
                  <a:pt x="885904" y="1515104"/>
                  <a:pt x="734783" y="1569660"/>
                </a:cubicBezTo>
                <a:cubicBezTo>
                  <a:pt x="583662" y="1624216"/>
                  <a:pt x="149829" y="1523467"/>
                  <a:pt x="0" y="1569660"/>
                </a:cubicBezTo>
                <a:cubicBezTo>
                  <a:pt x="-43025" y="1374581"/>
                  <a:pt x="46829" y="1230753"/>
                  <a:pt x="0" y="1015047"/>
                </a:cubicBezTo>
                <a:cubicBezTo>
                  <a:pt x="-46829" y="799341"/>
                  <a:pt x="41508" y="657245"/>
                  <a:pt x="0" y="460434"/>
                </a:cubicBezTo>
                <a:cubicBezTo>
                  <a:pt x="-41508" y="263623"/>
                  <a:pt x="16194" y="183609"/>
                  <a:pt x="0" y="0"/>
                </a:cubicBezTo>
                <a:close/>
              </a:path>
            </a:pathLst>
          </a:custGeom>
        </p:spPr>
        <p:txBody>
          <a:bodyPr vert="horz" lIns="91440" tIns="45720" rIns="91440" bIns="45720" rtlCol="0">
            <a:noAutofit/>
          </a:bodyPr>
          <a:lst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a:lstStyle>
          <a:p>
            <a:pPr algn="ctr" defTabSz="914400">
              <a:spcAft>
                <a:spcPts val="600"/>
              </a:spcAft>
            </a:pPr>
            <a:r>
              <a:rPr lang="en-US" sz="4800" b="1">
                <a:ln w="9525">
                  <a:noFill/>
                  <a:prstDash val="solid"/>
                </a:ln>
                <a:solidFill>
                  <a:schemeClr val="accent1">
                    <a:lumMod val="75000"/>
                  </a:schemeClr>
                </a:solidFill>
                <a:latin typeface="Elephant Pro" panose="00000500000000000000" pitchFamily="2" charset="0"/>
              </a:rPr>
              <a:t>Application </a:t>
            </a:r>
          </a:p>
          <a:p>
            <a:pPr algn="ctr" defTabSz="914400">
              <a:spcAft>
                <a:spcPts val="600"/>
              </a:spcAft>
            </a:pPr>
            <a:r>
              <a:rPr lang="en-US" sz="4800" b="1">
                <a:ln w="9525">
                  <a:noFill/>
                  <a:prstDash val="solid"/>
                </a:ln>
                <a:solidFill>
                  <a:schemeClr val="accent1">
                    <a:lumMod val="75000"/>
                  </a:schemeClr>
                </a:solidFill>
                <a:latin typeface="Elephant Pro" panose="00000500000000000000" pitchFamily="2" charset="0"/>
              </a:rPr>
              <a:t>Form</a:t>
            </a:r>
          </a:p>
        </p:txBody>
      </p:sp>
      <p:pic>
        <p:nvPicPr>
          <p:cNvPr id="3" name="Picture 2">
            <a:extLst>
              <a:ext uri="{FF2B5EF4-FFF2-40B4-BE49-F238E27FC236}">
                <a16:creationId xmlns:a16="http://schemas.microsoft.com/office/drawing/2014/main" id="{635A0044-A6D6-F360-4DEA-5F7F83A4A4C9}"/>
              </a:ext>
            </a:extLst>
          </p:cNvPr>
          <p:cNvPicPr>
            <a:picLocks noChangeAspect="1"/>
          </p:cNvPicPr>
          <p:nvPr/>
        </p:nvPicPr>
        <p:blipFill rotWithShape="1">
          <a:blip r:embed="rId2"/>
          <a:srcRect b="14100"/>
          <a:stretch/>
        </p:blipFill>
        <p:spPr>
          <a:xfrm>
            <a:off x="-3353" y="260805"/>
            <a:ext cx="13411200" cy="6725174"/>
          </a:xfrm>
          <a:prstGeom prst="rect">
            <a:avLst/>
          </a:prstGeom>
        </p:spPr>
      </p:pic>
      <p:pic>
        <p:nvPicPr>
          <p:cNvPr id="4" name="Picture 3" descr="A screenshot of a computer screen&#10;&#10;Description automatically generated">
            <a:extLst>
              <a:ext uri="{FF2B5EF4-FFF2-40B4-BE49-F238E27FC236}">
                <a16:creationId xmlns:a16="http://schemas.microsoft.com/office/drawing/2014/main" id="{8AE8ED2C-76A0-D4A3-748E-612BFDBDA070}"/>
              </a:ext>
            </a:extLst>
          </p:cNvPr>
          <p:cNvPicPr>
            <a:picLocks noChangeAspect="1"/>
          </p:cNvPicPr>
          <p:nvPr/>
        </p:nvPicPr>
        <p:blipFill>
          <a:blip r:embed="rId3">
            <a:extLst>
              <a:ext uri="{28A0092B-C50C-407E-A947-70E740481C1C}">
                <a14:useLocalDpi xmlns:a14="http://schemas.microsoft.com/office/drawing/2010/main" val="0"/>
              </a:ext>
            </a:extLst>
          </a:blip>
          <a:srcRect l="12777" r="12444"/>
          <a:stretch/>
        </p:blipFill>
        <p:spPr>
          <a:xfrm>
            <a:off x="2686050" y="260805"/>
            <a:ext cx="7815264" cy="6725174"/>
          </a:xfrm>
          <a:prstGeom prst="rect">
            <a:avLst/>
          </a:prstGeom>
        </p:spPr>
      </p:pic>
    </p:spTree>
    <p:extLst>
      <p:ext uri="{BB962C8B-B14F-4D97-AF65-F5344CB8AC3E}">
        <p14:creationId xmlns:p14="http://schemas.microsoft.com/office/powerpoint/2010/main" val="25118660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1000"/>
                                        <p:tgtEl>
                                          <p:spTgt spid="25">
                                            <p:txEl>
                                              <p:pRg st="1" end="1"/>
                                            </p:txEl>
                                          </p:spTgt>
                                        </p:tgtEl>
                                      </p:cBhvr>
                                    </p:animEffect>
                                    <p:anim calcmode="lin" valueType="num">
                                      <p:cBhvr>
                                        <p:cTn id="1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1000"/>
                                        <p:tgtEl>
                                          <p:spTgt spid="25">
                                            <p:txEl>
                                              <p:pRg st="2" end="2"/>
                                            </p:txEl>
                                          </p:spTgt>
                                        </p:tgtEl>
                                      </p:cBhvr>
                                    </p:animEffect>
                                    <p:anim calcmode="lin" valueType="num">
                                      <p:cBhvr>
                                        <p:cTn id="18"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xEl>
                                              <p:pRg st="3" end="3"/>
                                            </p:txEl>
                                          </p:spTgt>
                                        </p:tgtEl>
                                        <p:attrNameLst>
                                          <p:attrName>style.visibility</p:attrName>
                                        </p:attrNameLst>
                                      </p:cBhvr>
                                      <p:to>
                                        <p:strVal val="visible"/>
                                      </p:to>
                                    </p:set>
                                    <p:animEffect transition="in" filter="fade">
                                      <p:cBhvr>
                                        <p:cTn id="24" dur="1000"/>
                                        <p:tgtEl>
                                          <p:spTgt spid="25">
                                            <p:txEl>
                                              <p:pRg st="3" end="3"/>
                                            </p:txEl>
                                          </p:spTgt>
                                        </p:tgtEl>
                                      </p:cBhvr>
                                    </p:animEffect>
                                    <p:anim calcmode="lin" valueType="num">
                                      <p:cBhvr>
                                        <p:cTn id="25"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7847" cy="100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a:extLst>
              <a:ext uri="{FF2B5EF4-FFF2-40B4-BE49-F238E27FC236}">
                <a16:creationId xmlns:a16="http://schemas.microsoft.com/office/drawing/2014/main" id="{0DBF8454-4C39-48F2-9124-8160375A6B53}"/>
              </a:ext>
            </a:extLst>
          </p:cNvPr>
          <p:cNvSpPr/>
          <p:nvPr/>
        </p:nvSpPr>
        <p:spPr>
          <a:xfrm>
            <a:off x="327661" y="66485"/>
            <a:ext cx="8953499" cy="1201844"/>
          </a:xfrm>
          <a:custGeom>
            <a:avLst/>
            <a:gdLst>
              <a:gd name="connsiteX0" fmla="*/ 0 w 7581092"/>
              <a:gd name="connsiteY0" fmla="*/ 0 h 1569660"/>
              <a:gd name="connsiteX1" fmla="*/ 658972 w 7581092"/>
              <a:gd name="connsiteY1" fmla="*/ 0 h 1569660"/>
              <a:gd name="connsiteX2" fmla="*/ 1166322 w 7581092"/>
              <a:gd name="connsiteY2" fmla="*/ 0 h 1569660"/>
              <a:gd name="connsiteX3" fmla="*/ 1597861 w 7581092"/>
              <a:gd name="connsiteY3" fmla="*/ 0 h 1569660"/>
              <a:gd name="connsiteX4" fmla="*/ 2181022 w 7581092"/>
              <a:gd name="connsiteY4" fmla="*/ 0 h 1569660"/>
              <a:gd name="connsiteX5" fmla="*/ 2764183 w 7581092"/>
              <a:gd name="connsiteY5" fmla="*/ 0 h 1569660"/>
              <a:gd name="connsiteX6" fmla="*/ 3119911 w 7581092"/>
              <a:gd name="connsiteY6" fmla="*/ 0 h 1569660"/>
              <a:gd name="connsiteX7" fmla="*/ 3854694 w 7581092"/>
              <a:gd name="connsiteY7" fmla="*/ 0 h 1569660"/>
              <a:gd name="connsiteX8" fmla="*/ 4589476 w 7581092"/>
              <a:gd name="connsiteY8" fmla="*/ 0 h 1569660"/>
              <a:gd name="connsiteX9" fmla="*/ 5172637 w 7581092"/>
              <a:gd name="connsiteY9" fmla="*/ 0 h 1569660"/>
              <a:gd name="connsiteX10" fmla="*/ 5528366 w 7581092"/>
              <a:gd name="connsiteY10" fmla="*/ 0 h 1569660"/>
              <a:gd name="connsiteX11" fmla="*/ 6187337 w 7581092"/>
              <a:gd name="connsiteY11" fmla="*/ 0 h 1569660"/>
              <a:gd name="connsiteX12" fmla="*/ 6846309 w 7581092"/>
              <a:gd name="connsiteY12" fmla="*/ 0 h 1569660"/>
              <a:gd name="connsiteX13" fmla="*/ 7581092 w 7581092"/>
              <a:gd name="connsiteY13" fmla="*/ 0 h 1569660"/>
              <a:gd name="connsiteX14" fmla="*/ 7581092 w 7581092"/>
              <a:gd name="connsiteY14" fmla="*/ 476130 h 1569660"/>
              <a:gd name="connsiteX15" fmla="*/ 7581092 w 7581092"/>
              <a:gd name="connsiteY15" fmla="*/ 1030743 h 1569660"/>
              <a:gd name="connsiteX16" fmla="*/ 7581092 w 7581092"/>
              <a:gd name="connsiteY16" fmla="*/ 1569660 h 1569660"/>
              <a:gd name="connsiteX17" fmla="*/ 7073742 w 7581092"/>
              <a:gd name="connsiteY17" fmla="*/ 1569660 h 1569660"/>
              <a:gd name="connsiteX18" fmla="*/ 6566392 w 7581092"/>
              <a:gd name="connsiteY18" fmla="*/ 1569660 h 1569660"/>
              <a:gd name="connsiteX19" fmla="*/ 6059042 w 7581092"/>
              <a:gd name="connsiteY19" fmla="*/ 1569660 h 1569660"/>
              <a:gd name="connsiteX20" fmla="*/ 5627503 w 7581092"/>
              <a:gd name="connsiteY20" fmla="*/ 1569660 h 1569660"/>
              <a:gd name="connsiteX21" fmla="*/ 5271775 w 7581092"/>
              <a:gd name="connsiteY21" fmla="*/ 1569660 h 1569660"/>
              <a:gd name="connsiteX22" fmla="*/ 4688614 w 7581092"/>
              <a:gd name="connsiteY22" fmla="*/ 1569660 h 1569660"/>
              <a:gd name="connsiteX23" fmla="*/ 4332886 w 7581092"/>
              <a:gd name="connsiteY23" fmla="*/ 1569660 h 1569660"/>
              <a:gd name="connsiteX24" fmla="*/ 3901347 w 7581092"/>
              <a:gd name="connsiteY24" fmla="*/ 1569660 h 1569660"/>
              <a:gd name="connsiteX25" fmla="*/ 3166564 w 7581092"/>
              <a:gd name="connsiteY25" fmla="*/ 1569660 h 1569660"/>
              <a:gd name="connsiteX26" fmla="*/ 2659214 w 7581092"/>
              <a:gd name="connsiteY26" fmla="*/ 1569660 h 1569660"/>
              <a:gd name="connsiteX27" fmla="*/ 2000242 w 7581092"/>
              <a:gd name="connsiteY27" fmla="*/ 1569660 h 1569660"/>
              <a:gd name="connsiteX28" fmla="*/ 1265459 w 7581092"/>
              <a:gd name="connsiteY28" fmla="*/ 1569660 h 1569660"/>
              <a:gd name="connsiteX29" fmla="*/ 530676 w 7581092"/>
              <a:gd name="connsiteY29" fmla="*/ 1569660 h 1569660"/>
              <a:gd name="connsiteX30" fmla="*/ 0 w 7581092"/>
              <a:gd name="connsiteY30" fmla="*/ 1569660 h 1569660"/>
              <a:gd name="connsiteX31" fmla="*/ 0 w 7581092"/>
              <a:gd name="connsiteY31" fmla="*/ 1077833 h 1569660"/>
              <a:gd name="connsiteX32" fmla="*/ 0 w 7581092"/>
              <a:gd name="connsiteY32" fmla="*/ 523220 h 1569660"/>
              <a:gd name="connsiteX33" fmla="*/ 0 w 7581092"/>
              <a:gd name="connsiteY3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81092" h="1569660" fill="none" extrusionOk="0">
                <a:moveTo>
                  <a:pt x="0" y="0"/>
                </a:moveTo>
                <a:cubicBezTo>
                  <a:pt x="142357" y="-53427"/>
                  <a:pt x="497799" y="66865"/>
                  <a:pt x="658972" y="0"/>
                </a:cubicBezTo>
                <a:cubicBezTo>
                  <a:pt x="820145" y="-66865"/>
                  <a:pt x="1025081" y="48312"/>
                  <a:pt x="1166322" y="0"/>
                </a:cubicBezTo>
                <a:cubicBezTo>
                  <a:pt x="1307563" y="-48312"/>
                  <a:pt x="1393921" y="26937"/>
                  <a:pt x="1597861" y="0"/>
                </a:cubicBezTo>
                <a:cubicBezTo>
                  <a:pt x="1801801" y="-26937"/>
                  <a:pt x="1988967" y="30189"/>
                  <a:pt x="2181022" y="0"/>
                </a:cubicBezTo>
                <a:cubicBezTo>
                  <a:pt x="2373077" y="-30189"/>
                  <a:pt x="2615725" y="41984"/>
                  <a:pt x="2764183" y="0"/>
                </a:cubicBezTo>
                <a:cubicBezTo>
                  <a:pt x="2912641" y="-41984"/>
                  <a:pt x="3046203" y="29430"/>
                  <a:pt x="3119911" y="0"/>
                </a:cubicBezTo>
                <a:cubicBezTo>
                  <a:pt x="3193619" y="-29430"/>
                  <a:pt x="3534270" y="67797"/>
                  <a:pt x="3854694" y="0"/>
                </a:cubicBezTo>
                <a:cubicBezTo>
                  <a:pt x="4175118" y="-67797"/>
                  <a:pt x="4241731" y="86977"/>
                  <a:pt x="4589476" y="0"/>
                </a:cubicBezTo>
                <a:cubicBezTo>
                  <a:pt x="4937221" y="-86977"/>
                  <a:pt x="5034828" y="47920"/>
                  <a:pt x="5172637" y="0"/>
                </a:cubicBezTo>
                <a:cubicBezTo>
                  <a:pt x="5310446" y="-47920"/>
                  <a:pt x="5376953" y="8993"/>
                  <a:pt x="5528366" y="0"/>
                </a:cubicBezTo>
                <a:cubicBezTo>
                  <a:pt x="5679779" y="-8993"/>
                  <a:pt x="5973027" y="72654"/>
                  <a:pt x="6187337" y="0"/>
                </a:cubicBezTo>
                <a:cubicBezTo>
                  <a:pt x="6401647" y="-72654"/>
                  <a:pt x="6627416" y="73189"/>
                  <a:pt x="6846309" y="0"/>
                </a:cubicBezTo>
                <a:cubicBezTo>
                  <a:pt x="7065202" y="-73189"/>
                  <a:pt x="7310091" y="86911"/>
                  <a:pt x="7581092" y="0"/>
                </a:cubicBezTo>
                <a:cubicBezTo>
                  <a:pt x="7635795" y="227578"/>
                  <a:pt x="7580212" y="266880"/>
                  <a:pt x="7581092" y="476130"/>
                </a:cubicBezTo>
                <a:cubicBezTo>
                  <a:pt x="7581972" y="685380"/>
                  <a:pt x="7573383" y="862992"/>
                  <a:pt x="7581092" y="1030743"/>
                </a:cubicBezTo>
                <a:cubicBezTo>
                  <a:pt x="7588801" y="1198494"/>
                  <a:pt x="7548881" y="1328552"/>
                  <a:pt x="7581092" y="1569660"/>
                </a:cubicBezTo>
                <a:cubicBezTo>
                  <a:pt x="7362339" y="1572923"/>
                  <a:pt x="7245803" y="1529953"/>
                  <a:pt x="7073742" y="1569660"/>
                </a:cubicBezTo>
                <a:cubicBezTo>
                  <a:pt x="6901681" y="1609367"/>
                  <a:pt x="6785145" y="1532456"/>
                  <a:pt x="6566392" y="1569660"/>
                </a:cubicBezTo>
                <a:cubicBezTo>
                  <a:pt x="6347639" y="1606864"/>
                  <a:pt x="6192021" y="1533903"/>
                  <a:pt x="6059042" y="1569660"/>
                </a:cubicBezTo>
                <a:cubicBezTo>
                  <a:pt x="5926063" y="1605417"/>
                  <a:pt x="5771570" y="1546466"/>
                  <a:pt x="5627503" y="1569660"/>
                </a:cubicBezTo>
                <a:cubicBezTo>
                  <a:pt x="5483436" y="1592854"/>
                  <a:pt x="5359471" y="1560448"/>
                  <a:pt x="5271775" y="1569660"/>
                </a:cubicBezTo>
                <a:cubicBezTo>
                  <a:pt x="5184079" y="1578872"/>
                  <a:pt x="4855506" y="1558177"/>
                  <a:pt x="4688614" y="1569660"/>
                </a:cubicBezTo>
                <a:cubicBezTo>
                  <a:pt x="4521722" y="1581143"/>
                  <a:pt x="4431639" y="1559993"/>
                  <a:pt x="4332886" y="1569660"/>
                </a:cubicBezTo>
                <a:cubicBezTo>
                  <a:pt x="4234133" y="1579327"/>
                  <a:pt x="4038563" y="1544252"/>
                  <a:pt x="3901347" y="1569660"/>
                </a:cubicBezTo>
                <a:cubicBezTo>
                  <a:pt x="3764131" y="1595068"/>
                  <a:pt x="3331304" y="1545566"/>
                  <a:pt x="3166564" y="1569660"/>
                </a:cubicBezTo>
                <a:cubicBezTo>
                  <a:pt x="3001824" y="1593754"/>
                  <a:pt x="2838074" y="1528797"/>
                  <a:pt x="2659214" y="1569660"/>
                </a:cubicBezTo>
                <a:cubicBezTo>
                  <a:pt x="2480354" y="1610523"/>
                  <a:pt x="2294550" y="1553489"/>
                  <a:pt x="2000242" y="1569660"/>
                </a:cubicBezTo>
                <a:cubicBezTo>
                  <a:pt x="1705934" y="1585831"/>
                  <a:pt x="1505456" y="1567318"/>
                  <a:pt x="1265459" y="1569660"/>
                </a:cubicBezTo>
                <a:cubicBezTo>
                  <a:pt x="1025462" y="1572002"/>
                  <a:pt x="821126" y="1520968"/>
                  <a:pt x="530676" y="1569660"/>
                </a:cubicBezTo>
                <a:cubicBezTo>
                  <a:pt x="240226" y="1618352"/>
                  <a:pt x="187485" y="1550663"/>
                  <a:pt x="0" y="1569660"/>
                </a:cubicBezTo>
                <a:cubicBezTo>
                  <a:pt x="-23983" y="1328166"/>
                  <a:pt x="33158" y="1251271"/>
                  <a:pt x="0" y="1077833"/>
                </a:cubicBezTo>
                <a:cubicBezTo>
                  <a:pt x="-33158" y="904395"/>
                  <a:pt x="24068" y="786011"/>
                  <a:pt x="0" y="523220"/>
                </a:cubicBezTo>
                <a:cubicBezTo>
                  <a:pt x="-24068" y="260429"/>
                  <a:pt x="61740" y="248744"/>
                  <a:pt x="0" y="0"/>
                </a:cubicBezTo>
                <a:close/>
              </a:path>
              <a:path w="7581092" h="1569660" stroke="0" extrusionOk="0">
                <a:moveTo>
                  <a:pt x="0" y="0"/>
                </a:moveTo>
                <a:cubicBezTo>
                  <a:pt x="137098" y="-16633"/>
                  <a:pt x="223191" y="37517"/>
                  <a:pt x="355728" y="0"/>
                </a:cubicBezTo>
                <a:cubicBezTo>
                  <a:pt x="488265" y="-37517"/>
                  <a:pt x="654348" y="47596"/>
                  <a:pt x="938889" y="0"/>
                </a:cubicBezTo>
                <a:cubicBezTo>
                  <a:pt x="1223430" y="-47596"/>
                  <a:pt x="1447104" y="15435"/>
                  <a:pt x="1673672" y="0"/>
                </a:cubicBezTo>
                <a:cubicBezTo>
                  <a:pt x="1900240" y="-15435"/>
                  <a:pt x="2258682" y="83077"/>
                  <a:pt x="2408455" y="0"/>
                </a:cubicBezTo>
                <a:cubicBezTo>
                  <a:pt x="2558228" y="-83077"/>
                  <a:pt x="2934705" y="32419"/>
                  <a:pt x="3143237" y="0"/>
                </a:cubicBezTo>
                <a:cubicBezTo>
                  <a:pt x="3351769" y="-32419"/>
                  <a:pt x="3581423" y="57289"/>
                  <a:pt x="3802209" y="0"/>
                </a:cubicBezTo>
                <a:cubicBezTo>
                  <a:pt x="4022995" y="-57289"/>
                  <a:pt x="4133701" y="3953"/>
                  <a:pt x="4233748" y="0"/>
                </a:cubicBezTo>
                <a:cubicBezTo>
                  <a:pt x="4333795" y="-3953"/>
                  <a:pt x="4526365" y="1933"/>
                  <a:pt x="4741098" y="0"/>
                </a:cubicBezTo>
                <a:cubicBezTo>
                  <a:pt x="4955831" y="-1933"/>
                  <a:pt x="5101606" y="56520"/>
                  <a:pt x="5400070" y="0"/>
                </a:cubicBezTo>
                <a:cubicBezTo>
                  <a:pt x="5698534" y="-56520"/>
                  <a:pt x="5592733" y="36348"/>
                  <a:pt x="5755798" y="0"/>
                </a:cubicBezTo>
                <a:cubicBezTo>
                  <a:pt x="5918863" y="-36348"/>
                  <a:pt x="6059071" y="23995"/>
                  <a:pt x="6263148" y="0"/>
                </a:cubicBezTo>
                <a:cubicBezTo>
                  <a:pt x="6467225" y="-23995"/>
                  <a:pt x="6564964" y="52325"/>
                  <a:pt x="6846309" y="0"/>
                </a:cubicBezTo>
                <a:cubicBezTo>
                  <a:pt x="7127654" y="-52325"/>
                  <a:pt x="7406820" y="15277"/>
                  <a:pt x="7581092" y="0"/>
                </a:cubicBezTo>
                <a:cubicBezTo>
                  <a:pt x="7596465" y="113055"/>
                  <a:pt x="7559884" y="376554"/>
                  <a:pt x="7581092" y="523220"/>
                </a:cubicBezTo>
                <a:cubicBezTo>
                  <a:pt x="7602300" y="669886"/>
                  <a:pt x="7560824" y="918950"/>
                  <a:pt x="7581092" y="1077833"/>
                </a:cubicBezTo>
                <a:cubicBezTo>
                  <a:pt x="7601360" y="1236716"/>
                  <a:pt x="7548781" y="1461098"/>
                  <a:pt x="7581092" y="1569660"/>
                </a:cubicBezTo>
                <a:cubicBezTo>
                  <a:pt x="7378136" y="1621657"/>
                  <a:pt x="7232895" y="1531028"/>
                  <a:pt x="6922120" y="1569660"/>
                </a:cubicBezTo>
                <a:cubicBezTo>
                  <a:pt x="6611345" y="1608292"/>
                  <a:pt x="6544204" y="1539844"/>
                  <a:pt x="6187337" y="1569660"/>
                </a:cubicBezTo>
                <a:cubicBezTo>
                  <a:pt x="5830470" y="1599476"/>
                  <a:pt x="5956849" y="1542593"/>
                  <a:pt x="5831609" y="1569660"/>
                </a:cubicBezTo>
                <a:cubicBezTo>
                  <a:pt x="5706369" y="1596727"/>
                  <a:pt x="5597507" y="1560124"/>
                  <a:pt x="5400070" y="1569660"/>
                </a:cubicBezTo>
                <a:cubicBezTo>
                  <a:pt x="5202633" y="1579196"/>
                  <a:pt x="4972016" y="1526417"/>
                  <a:pt x="4741098" y="1569660"/>
                </a:cubicBezTo>
                <a:cubicBezTo>
                  <a:pt x="4510180" y="1612903"/>
                  <a:pt x="4426053" y="1544034"/>
                  <a:pt x="4309559" y="1569660"/>
                </a:cubicBezTo>
                <a:cubicBezTo>
                  <a:pt x="4193065" y="1595286"/>
                  <a:pt x="3972701" y="1561755"/>
                  <a:pt x="3878020" y="1569660"/>
                </a:cubicBezTo>
                <a:cubicBezTo>
                  <a:pt x="3783339" y="1577565"/>
                  <a:pt x="3420308" y="1548196"/>
                  <a:pt x="3143237" y="1569660"/>
                </a:cubicBezTo>
                <a:cubicBezTo>
                  <a:pt x="2866166" y="1591124"/>
                  <a:pt x="2921435" y="1537298"/>
                  <a:pt x="2711698" y="1569660"/>
                </a:cubicBezTo>
                <a:cubicBezTo>
                  <a:pt x="2501961" y="1602022"/>
                  <a:pt x="2228042" y="1492432"/>
                  <a:pt x="1976916" y="1569660"/>
                </a:cubicBezTo>
                <a:cubicBezTo>
                  <a:pt x="1725790" y="1646888"/>
                  <a:pt x="1489070" y="1500803"/>
                  <a:pt x="1242133" y="1569660"/>
                </a:cubicBezTo>
                <a:cubicBezTo>
                  <a:pt x="995196" y="1638517"/>
                  <a:pt x="885904" y="1515104"/>
                  <a:pt x="734783" y="1569660"/>
                </a:cubicBezTo>
                <a:cubicBezTo>
                  <a:pt x="583662" y="1624216"/>
                  <a:pt x="149829" y="1523467"/>
                  <a:pt x="0" y="1569660"/>
                </a:cubicBezTo>
                <a:cubicBezTo>
                  <a:pt x="-43025" y="1374581"/>
                  <a:pt x="46829" y="1230753"/>
                  <a:pt x="0" y="1015047"/>
                </a:cubicBezTo>
                <a:cubicBezTo>
                  <a:pt x="-46829" y="799341"/>
                  <a:pt x="41508" y="657245"/>
                  <a:pt x="0" y="460434"/>
                </a:cubicBezTo>
                <a:cubicBezTo>
                  <a:pt x="-41508" y="263623"/>
                  <a:pt x="16194" y="183609"/>
                  <a:pt x="0" y="0"/>
                </a:cubicBezTo>
                <a:close/>
              </a:path>
            </a:pathLst>
          </a:custGeom>
        </p:spPr>
        <p:txBody>
          <a:bodyPr vert="horz" lIns="91440" tIns="45720" rIns="91440" bIns="45720" rtlCol="0" anchor="ctr">
            <a:normAutofit/>
          </a:bodyPr>
          <a:lstStyle/>
          <a:p>
            <a:pPr defTabSz="914400">
              <a:lnSpc>
                <a:spcPct val="90000"/>
              </a:lnSpc>
              <a:spcBef>
                <a:spcPct val="0"/>
              </a:spcBef>
              <a:spcAft>
                <a:spcPts val="600"/>
              </a:spcAft>
            </a:pPr>
            <a:r>
              <a:rPr lang="en-US" sz="4400" b="1" u="sng">
                <a:ln w="9525">
                  <a:noFill/>
                  <a:prstDash val="solid"/>
                </a:ln>
                <a:solidFill>
                  <a:srgbClr val="C00000"/>
                </a:solidFill>
                <a:latin typeface="Elephant Pro" panose="00000500000000000000" pitchFamily="2" charset="0"/>
                <a:ea typeface="+mj-ea"/>
                <a:cs typeface="+mj-cs"/>
              </a:rPr>
              <a:t>Essay Prompts </a:t>
            </a:r>
          </a:p>
        </p:txBody>
      </p:sp>
      <p:sp>
        <p:nvSpPr>
          <p:cNvPr id="10" name="Content Placeholder 2">
            <a:extLst>
              <a:ext uri="{FF2B5EF4-FFF2-40B4-BE49-F238E27FC236}">
                <a16:creationId xmlns:a16="http://schemas.microsoft.com/office/drawing/2014/main" id="{6293ABA2-81CE-47DD-A48C-2EED530C4CA1}"/>
              </a:ext>
            </a:extLst>
          </p:cNvPr>
          <p:cNvSpPr txBox="1">
            <a:spLocks/>
          </p:cNvSpPr>
          <p:nvPr/>
        </p:nvSpPr>
        <p:spPr>
          <a:xfrm>
            <a:off x="105882" y="1097280"/>
            <a:ext cx="7120433" cy="8715174"/>
          </a:xfrm>
          <a:prstGeom prst="rect">
            <a:avLst/>
          </a:prstGeom>
        </p:spPr>
        <p:txBody>
          <a:bodyPr vert="horz" lIns="91440" tIns="45720" rIns="91440" bIns="45720" rtlCol="0">
            <a:normAutofit fontScale="70000" lnSpcReduction="20000"/>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514350" indent="-514350" defTabSz="914400">
              <a:lnSpc>
                <a:spcPct val="120000"/>
              </a:lnSpc>
              <a:spcBef>
                <a:spcPts val="0"/>
              </a:spcBef>
              <a:spcAft>
                <a:spcPts val="600"/>
              </a:spcAft>
              <a:buAutoNum type="alphaUcParenR"/>
            </a:pPr>
            <a:r>
              <a:rPr lang="en-US" sz="3300" b="1">
                <a:effectLst/>
                <a:latin typeface="Bahnschrift SemiLight" panose="020B0502040204020203" pitchFamily="34" charset="0"/>
              </a:rPr>
              <a:t>Write an essay about something specific you have done that you are </a:t>
            </a:r>
            <a:r>
              <a:rPr lang="en-US" sz="3300" b="1">
                <a:solidFill>
                  <a:srgbClr val="C00000"/>
                </a:solidFill>
                <a:effectLst/>
                <a:latin typeface="Bahnschrift SemiLight" panose="020B0502040204020203" pitchFamily="34" charset="0"/>
              </a:rPr>
              <a:t>proud of. </a:t>
            </a:r>
            <a:r>
              <a:rPr lang="en-US" sz="3300" b="1">
                <a:effectLst/>
                <a:latin typeface="Bahnschrift SemiLight" panose="020B0502040204020203" pitchFamily="34" charset="0"/>
              </a:rPr>
              <a:t>It can be an </a:t>
            </a:r>
            <a:r>
              <a:rPr lang="en-US" sz="3300" b="1">
                <a:solidFill>
                  <a:srgbClr val="C00000"/>
                </a:solidFill>
                <a:effectLst/>
                <a:latin typeface="Bahnschrift SemiLight" panose="020B0502040204020203" pitchFamily="34" charset="0"/>
              </a:rPr>
              <a:t>academic accomplishment or a personal one</a:t>
            </a:r>
            <a:r>
              <a:rPr lang="en-US" sz="3300" b="1">
                <a:effectLst/>
                <a:latin typeface="Bahnschrift SemiLight" panose="020B0502040204020203" pitchFamily="34" charset="0"/>
              </a:rPr>
              <a:t>. It can be about a particular achievement or something you have overcome. What is most important to us is that you </a:t>
            </a:r>
            <a:r>
              <a:rPr lang="en-US" sz="3300" b="1">
                <a:solidFill>
                  <a:srgbClr val="C00000"/>
                </a:solidFill>
                <a:effectLst/>
                <a:latin typeface="Bahnschrift SemiLight" panose="020B0502040204020203" pitchFamily="34" charset="0"/>
              </a:rPr>
              <a:t>describe what this achievement demonstrates about your character and your ability to be successful in higher education and in life</a:t>
            </a:r>
            <a:r>
              <a:rPr lang="en-US" sz="3300" b="1">
                <a:effectLst/>
                <a:latin typeface="Bahnschrift SemiLight" panose="020B0502040204020203" pitchFamily="34" charset="0"/>
              </a:rPr>
              <a:t>.  </a:t>
            </a:r>
            <a:endParaRPr lang="en-US" sz="3300" b="1">
              <a:latin typeface="Bahnschrift SemiLight" panose="020B0502040204020203" pitchFamily="34" charset="0"/>
            </a:endParaRPr>
          </a:p>
          <a:p>
            <a:pPr marL="514350" indent="-514350" defTabSz="914400">
              <a:lnSpc>
                <a:spcPct val="120000"/>
              </a:lnSpc>
              <a:spcBef>
                <a:spcPts val="0"/>
              </a:spcBef>
              <a:spcAft>
                <a:spcPts val="600"/>
              </a:spcAft>
              <a:buAutoNum type="alphaUcParenR"/>
            </a:pPr>
            <a:r>
              <a:rPr lang="en-US" sz="3300" b="1">
                <a:effectLst/>
                <a:latin typeface="Bahnschrift SemiLight" panose="020B0502040204020203" pitchFamily="34" charset="0"/>
              </a:rPr>
              <a:t>Write an essay that summarizes your </a:t>
            </a:r>
            <a:r>
              <a:rPr lang="en-US" sz="3300" b="1">
                <a:solidFill>
                  <a:srgbClr val="C00000"/>
                </a:solidFill>
                <a:effectLst/>
                <a:latin typeface="Bahnschrift SemiLight" panose="020B0502040204020203" pitchFamily="34" charset="0"/>
              </a:rPr>
              <a:t>plans after high school </a:t>
            </a:r>
            <a:r>
              <a:rPr lang="en-US" sz="3300" b="1">
                <a:effectLst/>
                <a:latin typeface="Bahnschrift SemiLight" panose="020B0502040204020203" pitchFamily="34" charset="0"/>
              </a:rPr>
              <a:t>and what </a:t>
            </a:r>
            <a:r>
              <a:rPr lang="en-US" sz="3300" b="1">
                <a:solidFill>
                  <a:srgbClr val="C00000"/>
                </a:solidFill>
                <a:effectLst/>
                <a:latin typeface="Bahnschrift SemiLight" panose="020B0502040204020203" pitchFamily="34" charset="0"/>
              </a:rPr>
              <a:t>steps you have taken to prepare for these goals</a:t>
            </a:r>
            <a:r>
              <a:rPr lang="en-US" sz="3300" b="1">
                <a:effectLst/>
                <a:latin typeface="Bahnschrift SemiLight" panose="020B0502040204020203" pitchFamily="34" charset="0"/>
              </a:rPr>
              <a:t>. This can include your college, university, or trade school aspirations, and why you believe these are suitable institutions for you to attend. In addition, you can explain any financial or other circumstances  that might hinder your ability to attend a school, and how receiving a scholarship might impact your loved ones and yourself.</a:t>
            </a:r>
          </a:p>
          <a:p>
            <a:pPr marL="0" indent="0" defTabSz="914400">
              <a:lnSpc>
                <a:spcPct val="120000"/>
              </a:lnSpc>
              <a:spcBef>
                <a:spcPts val="0"/>
              </a:spcBef>
              <a:spcAft>
                <a:spcPts val="600"/>
              </a:spcAft>
              <a:buNone/>
            </a:pPr>
            <a:endParaRPr lang="en-US" sz="3300">
              <a:latin typeface="Bahnschrift SemiLight" panose="020B0502040204020203" pitchFamily="34" charset="0"/>
            </a:endParaRPr>
          </a:p>
          <a:p>
            <a:pPr marL="0" indent="0" defTabSz="914400">
              <a:lnSpc>
                <a:spcPct val="120000"/>
              </a:lnSpc>
              <a:spcBef>
                <a:spcPts val="0"/>
              </a:spcBef>
              <a:spcAft>
                <a:spcPts val="600"/>
              </a:spcAft>
              <a:buNone/>
            </a:pPr>
            <a:r>
              <a:rPr lang="en-US" sz="2900" i="1">
                <a:effectLst/>
                <a:latin typeface="Bahnschrift SemiLight" panose="020B0502040204020203" pitchFamily="34" charset="0"/>
                <a:ea typeface="Calibri" panose="020F0502020204030204" pitchFamily="34" charset="0"/>
                <a:cs typeface="Times New Roman" panose="02020603050405020304" pitchFamily="18" charset="0"/>
              </a:rPr>
              <a:t>***To be clear, we are not asking you to know exactly what you want to do or have your whole life figured out. Things change and so do you. Rather, we want to see that you have some ambition and vision for your future.***</a:t>
            </a:r>
            <a:endParaRPr lang="en-US" sz="4000">
              <a:effectLst/>
              <a:latin typeface="Bahnschrift SemiLight" panose="020B0502040204020203" pitchFamily="34" charset="0"/>
            </a:endParaRPr>
          </a:p>
        </p:txBody>
      </p:sp>
      <p:pic>
        <p:nvPicPr>
          <p:cNvPr id="8" name="Picture 7">
            <a:extLst>
              <a:ext uri="{FF2B5EF4-FFF2-40B4-BE49-F238E27FC236}">
                <a16:creationId xmlns:a16="http://schemas.microsoft.com/office/drawing/2014/main" id="{E3CB5011-ABB8-4FE6-94B8-ACBA5F30E452}"/>
              </a:ext>
            </a:extLst>
          </p:cNvPr>
          <p:cNvPicPr>
            <a:picLocks noChangeAspect="1"/>
          </p:cNvPicPr>
          <p:nvPr/>
        </p:nvPicPr>
        <p:blipFill rotWithShape="1">
          <a:blip r:embed="rId2"/>
          <a:srcRect l="31679" r="36857"/>
          <a:stretch/>
        </p:blipFill>
        <p:spPr>
          <a:xfrm>
            <a:off x="6852136" y="10"/>
            <a:ext cx="6559064" cy="100583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3" name="Content Placeholder 2">
            <a:extLst>
              <a:ext uri="{FF2B5EF4-FFF2-40B4-BE49-F238E27FC236}">
                <a16:creationId xmlns:a16="http://schemas.microsoft.com/office/drawing/2014/main" id="{D39949E9-33C1-4F27-8717-2B386EB0CD14}"/>
              </a:ext>
            </a:extLst>
          </p:cNvPr>
          <p:cNvSpPr txBox="1">
            <a:spLocks/>
          </p:cNvSpPr>
          <p:nvPr/>
        </p:nvSpPr>
        <p:spPr>
          <a:xfrm>
            <a:off x="8457523" y="7101840"/>
            <a:ext cx="4847795" cy="2710614"/>
          </a:xfrm>
          <a:prstGeom prst="rect">
            <a:avLst/>
          </a:prstGeom>
          <a:solidFill>
            <a:schemeClr val="accent4">
              <a:lumMod val="20000"/>
              <a:lumOff val="80000"/>
            </a:schemeClr>
          </a:solidFill>
        </p:spPr>
        <p:txBody>
          <a:bodyPr vert="horz" lIns="91440" tIns="45720" rIns="91440" bIns="45720" rtlCol="0">
            <a:normAutofit fontScale="77500" lnSpcReduction="20000"/>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342900" marR="0" lvl="0" indent="-342900">
              <a:lnSpc>
                <a:spcPct val="150000"/>
              </a:lnSpc>
              <a:spcBef>
                <a:spcPts val="0"/>
              </a:spcBef>
              <a:spcAft>
                <a:spcPts val="200"/>
              </a:spcAft>
              <a:buFont typeface="Symbol" panose="05050102010706020507" pitchFamily="18" charset="2"/>
              <a:buChar char=""/>
            </a:pPr>
            <a:r>
              <a:rPr lang="en-US" sz="2600" b="1">
                <a:effectLst/>
                <a:latin typeface="Bahnschrift SemiLight" panose="020B0502040204020203" pitchFamily="34" charset="0"/>
                <a:ea typeface="Calibri" panose="020F0502020204030204" pitchFamily="34" charset="0"/>
                <a:cs typeface="Times New Roman" panose="02020603050405020304" pitchFamily="18" charset="0"/>
              </a:rPr>
              <a:t>600 word maximum</a:t>
            </a:r>
            <a:r>
              <a:rPr lang="en-US" sz="2600">
                <a:effectLst/>
                <a:latin typeface="Bahnschrift SemiLight" panose="020B0502040204020203" pitchFamily="34" charset="0"/>
                <a:ea typeface="Calibri" panose="020F0502020204030204" pitchFamily="34" charset="0"/>
                <a:cs typeface="Times New Roman" panose="02020603050405020304" pitchFamily="18" charset="0"/>
              </a:rPr>
              <a:t> (essays that are longer will be returned for revision in a timely manner)</a:t>
            </a:r>
          </a:p>
          <a:p>
            <a:pPr marL="342900" marR="0" lvl="0" indent="-342900">
              <a:lnSpc>
                <a:spcPct val="150000"/>
              </a:lnSpc>
              <a:spcBef>
                <a:spcPts val="0"/>
              </a:spcBef>
              <a:spcAft>
                <a:spcPts val="200"/>
              </a:spcAft>
              <a:buFont typeface="Symbol" panose="05050102010706020507" pitchFamily="18" charset="2"/>
              <a:buChar char=""/>
            </a:pPr>
            <a:r>
              <a:rPr lang="en-US" sz="2600" b="1">
                <a:effectLst/>
                <a:latin typeface="Bahnschrift SemiLight" panose="020B0502040204020203" pitchFamily="34" charset="0"/>
                <a:ea typeface="Calibri" panose="020F0502020204030204" pitchFamily="34" charset="0"/>
                <a:cs typeface="Times New Roman" panose="02020603050405020304" pitchFamily="18" charset="0"/>
              </a:rPr>
              <a:t>MLA format</a:t>
            </a:r>
            <a:endParaRPr lang="en-US" sz="2600">
              <a:effectLst/>
              <a:latin typeface="Bahnschrift SemiLight" panose="020B0502040204020203"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200"/>
              </a:spcAft>
              <a:buFont typeface="Symbol" panose="05050102010706020507" pitchFamily="18" charset="2"/>
              <a:buChar char=""/>
            </a:pPr>
            <a:r>
              <a:rPr lang="en-US" sz="2600">
                <a:effectLst/>
                <a:latin typeface="Bahnschrift SemiLight" panose="020B0502040204020203" pitchFamily="34" charset="0"/>
                <a:ea typeface="Calibri" panose="020F0502020204030204" pitchFamily="34" charset="0"/>
                <a:cs typeface="Times New Roman" panose="02020603050405020304" pitchFamily="18" charset="0"/>
              </a:rPr>
              <a:t>Emailed as either a </a:t>
            </a:r>
            <a:r>
              <a:rPr lang="en-US" sz="2600" b="1">
                <a:effectLst/>
                <a:latin typeface="Bahnschrift SemiLight" panose="020B0502040204020203" pitchFamily="34" charset="0"/>
                <a:ea typeface="Calibri" panose="020F0502020204030204" pitchFamily="34" charset="0"/>
                <a:cs typeface="Times New Roman" panose="02020603050405020304" pitchFamily="18" charset="0"/>
              </a:rPr>
              <a:t>Word document or PDF</a:t>
            </a:r>
            <a:r>
              <a:rPr lang="en-US" sz="2600">
                <a:effectLst/>
                <a:latin typeface="Bahnschrift SemiLight" panose="020B0502040204020203" pitchFamily="34" charset="0"/>
                <a:ea typeface="Calibri" panose="020F0502020204030204" pitchFamily="34" charset="0"/>
                <a:cs typeface="Times New Roman" panose="02020603050405020304" pitchFamily="18" charset="0"/>
              </a:rPr>
              <a:t> </a:t>
            </a:r>
          </a:p>
          <a:p>
            <a:pPr marL="0" marR="0" indent="0" defTabSz="914400">
              <a:spcBef>
                <a:spcPts val="0"/>
              </a:spcBef>
              <a:spcAft>
                <a:spcPts val="200"/>
              </a:spcAft>
              <a:buNone/>
            </a:pPr>
            <a:endParaRPr lang="en-US" sz="1800">
              <a:effectLst/>
            </a:endParaRPr>
          </a:p>
        </p:txBody>
      </p:sp>
    </p:spTree>
    <p:extLst>
      <p:ext uri="{BB962C8B-B14F-4D97-AF65-F5344CB8AC3E}">
        <p14:creationId xmlns:p14="http://schemas.microsoft.com/office/powerpoint/2010/main" val="182284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1)">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heel(1)">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1000"/>
                                        <p:tgtEl>
                                          <p:spTgt spid="10">
                                            <p:txEl>
                                              <p:pRg st="3" end="3"/>
                                            </p:txEl>
                                          </p:spTgt>
                                        </p:tgtEl>
                                      </p:cBhvr>
                                    </p:animEffect>
                                    <p:anim calcmode="lin" valueType="num">
                                      <p:cBhvr>
                                        <p:cTn id="1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7847" cy="100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559063" cy="100584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57B35B71-670E-483A-B6A7-986B0287C0F7}"/>
              </a:ext>
            </a:extLst>
          </p:cNvPr>
          <p:cNvSpPr>
            <a:spLocks noGrp="1"/>
          </p:cNvSpPr>
          <p:nvPr>
            <p:ph type="title"/>
          </p:nvPr>
        </p:nvSpPr>
        <p:spPr>
          <a:xfrm rot="20175437">
            <a:off x="133319" y="1083960"/>
            <a:ext cx="6063762" cy="1555609"/>
          </a:xfrm>
          <a:custGeom>
            <a:avLst/>
            <a:gdLst>
              <a:gd name="connsiteX0" fmla="*/ 0 w 7581092"/>
              <a:gd name="connsiteY0" fmla="*/ 0 h 1569660"/>
              <a:gd name="connsiteX1" fmla="*/ 658972 w 7581092"/>
              <a:gd name="connsiteY1" fmla="*/ 0 h 1569660"/>
              <a:gd name="connsiteX2" fmla="*/ 1166322 w 7581092"/>
              <a:gd name="connsiteY2" fmla="*/ 0 h 1569660"/>
              <a:gd name="connsiteX3" fmla="*/ 1597861 w 7581092"/>
              <a:gd name="connsiteY3" fmla="*/ 0 h 1569660"/>
              <a:gd name="connsiteX4" fmla="*/ 2181022 w 7581092"/>
              <a:gd name="connsiteY4" fmla="*/ 0 h 1569660"/>
              <a:gd name="connsiteX5" fmla="*/ 2764183 w 7581092"/>
              <a:gd name="connsiteY5" fmla="*/ 0 h 1569660"/>
              <a:gd name="connsiteX6" fmla="*/ 3119911 w 7581092"/>
              <a:gd name="connsiteY6" fmla="*/ 0 h 1569660"/>
              <a:gd name="connsiteX7" fmla="*/ 3854694 w 7581092"/>
              <a:gd name="connsiteY7" fmla="*/ 0 h 1569660"/>
              <a:gd name="connsiteX8" fmla="*/ 4589476 w 7581092"/>
              <a:gd name="connsiteY8" fmla="*/ 0 h 1569660"/>
              <a:gd name="connsiteX9" fmla="*/ 5172637 w 7581092"/>
              <a:gd name="connsiteY9" fmla="*/ 0 h 1569660"/>
              <a:gd name="connsiteX10" fmla="*/ 5528366 w 7581092"/>
              <a:gd name="connsiteY10" fmla="*/ 0 h 1569660"/>
              <a:gd name="connsiteX11" fmla="*/ 6187337 w 7581092"/>
              <a:gd name="connsiteY11" fmla="*/ 0 h 1569660"/>
              <a:gd name="connsiteX12" fmla="*/ 6846309 w 7581092"/>
              <a:gd name="connsiteY12" fmla="*/ 0 h 1569660"/>
              <a:gd name="connsiteX13" fmla="*/ 7581092 w 7581092"/>
              <a:gd name="connsiteY13" fmla="*/ 0 h 1569660"/>
              <a:gd name="connsiteX14" fmla="*/ 7581092 w 7581092"/>
              <a:gd name="connsiteY14" fmla="*/ 476130 h 1569660"/>
              <a:gd name="connsiteX15" fmla="*/ 7581092 w 7581092"/>
              <a:gd name="connsiteY15" fmla="*/ 1030743 h 1569660"/>
              <a:gd name="connsiteX16" fmla="*/ 7581092 w 7581092"/>
              <a:gd name="connsiteY16" fmla="*/ 1569660 h 1569660"/>
              <a:gd name="connsiteX17" fmla="*/ 7073742 w 7581092"/>
              <a:gd name="connsiteY17" fmla="*/ 1569660 h 1569660"/>
              <a:gd name="connsiteX18" fmla="*/ 6566392 w 7581092"/>
              <a:gd name="connsiteY18" fmla="*/ 1569660 h 1569660"/>
              <a:gd name="connsiteX19" fmla="*/ 6059042 w 7581092"/>
              <a:gd name="connsiteY19" fmla="*/ 1569660 h 1569660"/>
              <a:gd name="connsiteX20" fmla="*/ 5627503 w 7581092"/>
              <a:gd name="connsiteY20" fmla="*/ 1569660 h 1569660"/>
              <a:gd name="connsiteX21" fmla="*/ 5271775 w 7581092"/>
              <a:gd name="connsiteY21" fmla="*/ 1569660 h 1569660"/>
              <a:gd name="connsiteX22" fmla="*/ 4688614 w 7581092"/>
              <a:gd name="connsiteY22" fmla="*/ 1569660 h 1569660"/>
              <a:gd name="connsiteX23" fmla="*/ 4332886 w 7581092"/>
              <a:gd name="connsiteY23" fmla="*/ 1569660 h 1569660"/>
              <a:gd name="connsiteX24" fmla="*/ 3901347 w 7581092"/>
              <a:gd name="connsiteY24" fmla="*/ 1569660 h 1569660"/>
              <a:gd name="connsiteX25" fmla="*/ 3166564 w 7581092"/>
              <a:gd name="connsiteY25" fmla="*/ 1569660 h 1569660"/>
              <a:gd name="connsiteX26" fmla="*/ 2659214 w 7581092"/>
              <a:gd name="connsiteY26" fmla="*/ 1569660 h 1569660"/>
              <a:gd name="connsiteX27" fmla="*/ 2000242 w 7581092"/>
              <a:gd name="connsiteY27" fmla="*/ 1569660 h 1569660"/>
              <a:gd name="connsiteX28" fmla="*/ 1265459 w 7581092"/>
              <a:gd name="connsiteY28" fmla="*/ 1569660 h 1569660"/>
              <a:gd name="connsiteX29" fmla="*/ 530676 w 7581092"/>
              <a:gd name="connsiteY29" fmla="*/ 1569660 h 1569660"/>
              <a:gd name="connsiteX30" fmla="*/ 0 w 7581092"/>
              <a:gd name="connsiteY30" fmla="*/ 1569660 h 1569660"/>
              <a:gd name="connsiteX31" fmla="*/ 0 w 7581092"/>
              <a:gd name="connsiteY31" fmla="*/ 1077833 h 1569660"/>
              <a:gd name="connsiteX32" fmla="*/ 0 w 7581092"/>
              <a:gd name="connsiteY32" fmla="*/ 523220 h 1569660"/>
              <a:gd name="connsiteX33" fmla="*/ 0 w 7581092"/>
              <a:gd name="connsiteY3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81092" h="1569660" fill="none" extrusionOk="0">
                <a:moveTo>
                  <a:pt x="0" y="0"/>
                </a:moveTo>
                <a:cubicBezTo>
                  <a:pt x="142357" y="-53427"/>
                  <a:pt x="497799" y="66865"/>
                  <a:pt x="658972" y="0"/>
                </a:cubicBezTo>
                <a:cubicBezTo>
                  <a:pt x="820145" y="-66865"/>
                  <a:pt x="1025081" y="48312"/>
                  <a:pt x="1166322" y="0"/>
                </a:cubicBezTo>
                <a:cubicBezTo>
                  <a:pt x="1307563" y="-48312"/>
                  <a:pt x="1393921" y="26937"/>
                  <a:pt x="1597861" y="0"/>
                </a:cubicBezTo>
                <a:cubicBezTo>
                  <a:pt x="1801801" y="-26937"/>
                  <a:pt x="1988967" y="30189"/>
                  <a:pt x="2181022" y="0"/>
                </a:cubicBezTo>
                <a:cubicBezTo>
                  <a:pt x="2373077" y="-30189"/>
                  <a:pt x="2615725" y="41984"/>
                  <a:pt x="2764183" y="0"/>
                </a:cubicBezTo>
                <a:cubicBezTo>
                  <a:pt x="2912641" y="-41984"/>
                  <a:pt x="3046203" y="29430"/>
                  <a:pt x="3119911" y="0"/>
                </a:cubicBezTo>
                <a:cubicBezTo>
                  <a:pt x="3193619" y="-29430"/>
                  <a:pt x="3534270" y="67797"/>
                  <a:pt x="3854694" y="0"/>
                </a:cubicBezTo>
                <a:cubicBezTo>
                  <a:pt x="4175118" y="-67797"/>
                  <a:pt x="4241731" y="86977"/>
                  <a:pt x="4589476" y="0"/>
                </a:cubicBezTo>
                <a:cubicBezTo>
                  <a:pt x="4937221" y="-86977"/>
                  <a:pt x="5034828" y="47920"/>
                  <a:pt x="5172637" y="0"/>
                </a:cubicBezTo>
                <a:cubicBezTo>
                  <a:pt x="5310446" y="-47920"/>
                  <a:pt x="5376953" y="8993"/>
                  <a:pt x="5528366" y="0"/>
                </a:cubicBezTo>
                <a:cubicBezTo>
                  <a:pt x="5679779" y="-8993"/>
                  <a:pt x="5973027" y="72654"/>
                  <a:pt x="6187337" y="0"/>
                </a:cubicBezTo>
                <a:cubicBezTo>
                  <a:pt x="6401647" y="-72654"/>
                  <a:pt x="6627416" y="73189"/>
                  <a:pt x="6846309" y="0"/>
                </a:cubicBezTo>
                <a:cubicBezTo>
                  <a:pt x="7065202" y="-73189"/>
                  <a:pt x="7310091" y="86911"/>
                  <a:pt x="7581092" y="0"/>
                </a:cubicBezTo>
                <a:cubicBezTo>
                  <a:pt x="7635795" y="227578"/>
                  <a:pt x="7580212" y="266880"/>
                  <a:pt x="7581092" y="476130"/>
                </a:cubicBezTo>
                <a:cubicBezTo>
                  <a:pt x="7581972" y="685380"/>
                  <a:pt x="7573383" y="862992"/>
                  <a:pt x="7581092" y="1030743"/>
                </a:cubicBezTo>
                <a:cubicBezTo>
                  <a:pt x="7588801" y="1198494"/>
                  <a:pt x="7548881" y="1328552"/>
                  <a:pt x="7581092" y="1569660"/>
                </a:cubicBezTo>
                <a:cubicBezTo>
                  <a:pt x="7362339" y="1572923"/>
                  <a:pt x="7245803" y="1529953"/>
                  <a:pt x="7073742" y="1569660"/>
                </a:cubicBezTo>
                <a:cubicBezTo>
                  <a:pt x="6901681" y="1609367"/>
                  <a:pt x="6785145" y="1532456"/>
                  <a:pt x="6566392" y="1569660"/>
                </a:cubicBezTo>
                <a:cubicBezTo>
                  <a:pt x="6347639" y="1606864"/>
                  <a:pt x="6192021" y="1533903"/>
                  <a:pt x="6059042" y="1569660"/>
                </a:cubicBezTo>
                <a:cubicBezTo>
                  <a:pt x="5926063" y="1605417"/>
                  <a:pt x="5771570" y="1546466"/>
                  <a:pt x="5627503" y="1569660"/>
                </a:cubicBezTo>
                <a:cubicBezTo>
                  <a:pt x="5483436" y="1592854"/>
                  <a:pt x="5359471" y="1560448"/>
                  <a:pt x="5271775" y="1569660"/>
                </a:cubicBezTo>
                <a:cubicBezTo>
                  <a:pt x="5184079" y="1578872"/>
                  <a:pt x="4855506" y="1558177"/>
                  <a:pt x="4688614" y="1569660"/>
                </a:cubicBezTo>
                <a:cubicBezTo>
                  <a:pt x="4521722" y="1581143"/>
                  <a:pt x="4431639" y="1559993"/>
                  <a:pt x="4332886" y="1569660"/>
                </a:cubicBezTo>
                <a:cubicBezTo>
                  <a:pt x="4234133" y="1579327"/>
                  <a:pt x="4038563" y="1544252"/>
                  <a:pt x="3901347" y="1569660"/>
                </a:cubicBezTo>
                <a:cubicBezTo>
                  <a:pt x="3764131" y="1595068"/>
                  <a:pt x="3331304" y="1545566"/>
                  <a:pt x="3166564" y="1569660"/>
                </a:cubicBezTo>
                <a:cubicBezTo>
                  <a:pt x="3001824" y="1593754"/>
                  <a:pt x="2838074" y="1528797"/>
                  <a:pt x="2659214" y="1569660"/>
                </a:cubicBezTo>
                <a:cubicBezTo>
                  <a:pt x="2480354" y="1610523"/>
                  <a:pt x="2294550" y="1553489"/>
                  <a:pt x="2000242" y="1569660"/>
                </a:cubicBezTo>
                <a:cubicBezTo>
                  <a:pt x="1705934" y="1585831"/>
                  <a:pt x="1505456" y="1567318"/>
                  <a:pt x="1265459" y="1569660"/>
                </a:cubicBezTo>
                <a:cubicBezTo>
                  <a:pt x="1025462" y="1572002"/>
                  <a:pt x="821126" y="1520968"/>
                  <a:pt x="530676" y="1569660"/>
                </a:cubicBezTo>
                <a:cubicBezTo>
                  <a:pt x="240226" y="1618352"/>
                  <a:pt x="187485" y="1550663"/>
                  <a:pt x="0" y="1569660"/>
                </a:cubicBezTo>
                <a:cubicBezTo>
                  <a:pt x="-23983" y="1328166"/>
                  <a:pt x="33158" y="1251271"/>
                  <a:pt x="0" y="1077833"/>
                </a:cubicBezTo>
                <a:cubicBezTo>
                  <a:pt x="-33158" y="904395"/>
                  <a:pt x="24068" y="786011"/>
                  <a:pt x="0" y="523220"/>
                </a:cubicBezTo>
                <a:cubicBezTo>
                  <a:pt x="-24068" y="260429"/>
                  <a:pt x="61740" y="248744"/>
                  <a:pt x="0" y="0"/>
                </a:cubicBezTo>
                <a:close/>
              </a:path>
              <a:path w="7581092" h="1569660" stroke="0" extrusionOk="0">
                <a:moveTo>
                  <a:pt x="0" y="0"/>
                </a:moveTo>
                <a:cubicBezTo>
                  <a:pt x="137098" y="-16633"/>
                  <a:pt x="223191" y="37517"/>
                  <a:pt x="355728" y="0"/>
                </a:cubicBezTo>
                <a:cubicBezTo>
                  <a:pt x="488265" y="-37517"/>
                  <a:pt x="654348" y="47596"/>
                  <a:pt x="938889" y="0"/>
                </a:cubicBezTo>
                <a:cubicBezTo>
                  <a:pt x="1223430" y="-47596"/>
                  <a:pt x="1447104" y="15435"/>
                  <a:pt x="1673672" y="0"/>
                </a:cubicBezTo>
                <a:cubicBezTo>
                  <a:pt x="1900240" y="-15435"/>
                  <a:pt x="2258682" y="83077"/>
                  <a:pt x="2408455" y="0"/>
                </a:cubicBezTo>
                <a:cubicBezTo>
                  <a:pt x="2558228" y="-83077"/>
                  <a:pt x="2934705" y="32419"/>
                  <a:pt x="3143237" y="0"/>
                </a:cubicBezTo>
                <a:cubicBezTo>
                  <a:pt x="3351769" y="-32419"/>
                  <a:pt x="3581423" y="57289"/>
                  <a:pt x="3802209" y="0"/>
                </a:cubicBezTo>
                <a:cubicBezTo>
                  <a:pt x="4022995" y="-57289"/>
                  <a:pt x="4133701" y="3953"/>
                  <a:pt x="4233748" y="0"/>
                </a:cubicBezTo>
                <a:cubicBezTo>
                  <a:pt x="4333795" y="-3953"/>
                  <a:pt x="4526365" y="1933"/>
                  <a:pt x="4741098" y="0"/>
                </a:cubicBezTo>
                <a:cubicBezTo>
                  <a:pt x="4955831" y="-1933"/>
                  <a:pt x="5101606" y="56520"/>
                  <a:pt x="5400070" y="0"/>
                </a:cubicBezTo>
                <a:cubicBezTo>
                  <a:pt x="5698534" y="-56520"/>
                  <a:pt x="5592733" y="36348"/>
                  <a:pt x="5755798" y="0"/>
                </a:cubicBezTo>
                <a:cubicBezTo>
                  <a:pt x="5918863" y="-36348"/>
                  <a:pt x="6059071" y="23995"/>
                  <a:pt x="6263148" y="0"/>
                </a:cubicBezTo>
                <a:cubicBezTo>
                  <a:pt x="6467225" y="-23995"/>
                  <a:pt x="6564964" y="52325"/>
                  <a:pt x="6846309" y="0"/>
                </a:cubicBezTo>
                <a:cubicBezTo>
                  <a:pt x="7127654" y="-52325"/>
                  <a:pt x="7406820" y="15277"/>
                  <a:pt x="7581092" y="0"/>
                </a:cubicBezTo>
                <a:cubicBezTo>
                  <a:pt x="7596465" y="113055"/>
                  <a:pt x="7559884" y="376554"/>
                  <a:pt x="7581092" y="523220"/>
                </a:cubicBezTo>
                <a:cubicBezTo>
                  <a:pt x="7602300" y="669886"/>
                  <a:pt x="7560824" y="918950"/>
                  <a:pt x="7581092" y="1077833"/>
                </a:cubicBezTo>
                <a:cubicBezTo>
                  <a:pt x="7601360" y="1236716"/>
                  <a:pt x="7548781" y="1461098"/>
                  <a:pt x="7581092" y="1569660"/>
                </a:cubicBezTo>
                <a:cubicBezTo>
                  <a:pt x="7378136" y="1621657"/>
                  <a:pt x="7232895" y="1531028"/>
                  <a:pt x="6922120" y="1569660"/>
                </a:cubicBezTo>
                <a:cubicBezTo>
                  <a:pt x="6611345" y="1608292"/>
                  <a:pt x="6544204" y="1539844"/>
                  <a:pt x="6187337" y="1569660"/>
                </a:cubicBezTo>
                <a:cubicBezTo>
                  <a:pt x="5830470" y="1599476"/>
                  <a:pt x="5956849" y="1542593"/>
                  <a:pt x="5831609" y="1569660"/>
                </a:cubicBezTo>
                <a:cubicBezTo>
                  <a:pt x="5706369" y="1596727"/>
                  <a:pt x="5597507" y="1560124"/>
                  <a:pt x="5400070" y="1569660"/>
                </a:cubicBezTo>
                <a:cubicBezTo>
                  <a:pt x="5202633" y="1579196"/>
                  <a:pt x="4972016" y="1526417"/>
                  <a:pt x="4741098" y="1569660"/>
                </a:cubicBezTo>
                <a:cubicBezTo>
                  <a:pt x="4510180" y="1612903"/>
                  <a:pt x="4426053" y="1544034"/>
                  <a:pt x="4309559" y="1569660"/>
                </a:cubicBezTo>
                <a:cubicBezTo>
                  <a:pt x="4193065" y="1595286"/>
                  <a:pt x="3972701" y="1561755"/>
                  <a:pt x="3878020" y="1569660"/>
                </a:cubicBezTo>
                <a:cubicBezTo>
                  <a:pt x="3783339" y="1577565"/>
                  <a:pt x="3420308" y="1548196"/>
                  <a:pt x="3143237" y="1569660"/>
                </a:cubicBezTo>
                <a:cubicBezTo>
                  <a:pt x="2866166" y="1591124"/>
                  <a:pt x="2921435" y="1537298"/>
                  <a:pt x="2711698" y="1569660"/>
                </a:cubicBezTo>
                <a:cubicBezTo>
                  <a:pt x="2501961" y="1602022"/>
                  <a:pt x="2228042" y="1492432"/>
                  <a:pt x="1976916" y="1569660"/>
                </a:cubicBezTo>
                <a:cubicBezTo>
                  <a:pt x="1725790" y="1646888"/>
                  <a:pt x="1489070" y="1500803"/>
                  <a:pt x="1242133" y="1569660"/>
                </a:cubicBezTo>
                <a:cubicBezTo>
                  <a:pt x="995196" y="1638517"/>
                  <a:pt x="885904" y="1515104"/>
                  <a:pt x="734783" y="1569660"/>
                </a:cubicBezTo>
                <a:cubicBezTo>
                  <a:pt x="583662" y="1624216"/>
                  <a:pt x="149829" y="1523467"/>
                  <a:pt x="0" y="1569660"/>
                </a:cubicBezTo>
                <a:cubicBezTo>
                  <a:pt x="-43025" y="1374581"/>
                  <a:pt x="46829" y="1230753"/>
                  <a:pt x="0" y="1015047"/>
                </a:cubicBezTo>
                <a:cubicBezTo>
                  <a:pt x="-46829" y="799341"/>
                  <a:pt x="41508" y="657245"/>
                  <a:pt x="0" y="460434"/>
                </a:cubicBezTo>
                <a:cubicBezTo>
                  <a:pt x="-41508" y="263623"/>
                  <a:pt x="16194" y="183609"/>
                  <a:pt x="0" y="0"/>
                </a:cubicBezTo>
                <a:close/>
              </a:path>
            </a:pathLst>
          </a:custGeom>
        </p:spPr>
        <p:txBody>
          <a:bodyPr vert="horz" lIns="91440" tIns="45720" rIns="91440" bIns="45720" rtlCol="0">
            <a:noAutofit/>
          </a:bodyPr>
          <a:lstStyle/>
          <a:p>
            <a:pPr defTabSz="914400">
              <a:spcBef>
                <a:spcPct val="0"/>
              </a:spcBef>
              <a:spcAft>
                <a:spcPts val="600"/>
              </a:spcAft>
            </a:pPr>
            <a:r>
              <a:rPr lang="en-US" sz="8800" b="1" u="sng">
                <a:ln w="9525">
                  <a:noFill/>
                  <a:prstDash val="solid"/>
                </a:ln>
                <a:solidFill>
                  <a:schemeClr val="accent1">
                    <a:lumMod val="75000"/>
                  </a:schemeClr>
                </a:solidFill>
                <a:latin typeface="Elephant Pro" panose="00000500000000000000" pitchFamily="2" charset="0"/>
                <a:ea typeface="+mj-ea"/>
                <a:cs typeface="+mj-cs"/>
              </a:rPr>
              <a:t>Academic</a:t>
            </a:r>
            <a:br>
              <a:rPr lang="en-US" sz="8800" b="1" u="sng">
                <a:ln w="9525">
                  <a:noFill/>
                  <a:prstDash val="solid"/>
                </a:ln>
                <a:solidFill>
                  <a:schemeClr val="accent1">
                    <a:lumMod val="75000"/>
                  </a:schemeClr>
                </a:solidFill>
                <a:latin typeface="Elephant Pro" panose="00000500000000000000" pitchFamily="2" charset="0"/>
                <a:ea typeface="+mj-ea"/>
                <a:cs typeface="+mj-cs"/>
              </a:rPr>
            </a:br>
            <a:r>
              <a:rPr lang="en-US" sz="8800" b="1" u="sng">
                <a:ln w="9525">
                  <a:noFill/>
                  <a:prstDash val="solid"/>
                </a:ln>
                <a:solidFill>
                  <a:schemeClr val="accent1">
                    <a:lumMod val="75000"/>
                  </a:schemeClr>
                </a:solidFill>
                <a:latin typeface="Elephant Pro" panose="00000500000000000000" pitchFamily="2" charset="0"/>
                <a:ea typeface="+mj-ea"/>
                <a:cs typeface="+mj-cs"/>
              </a:rPr>
              <a:t>Resume</a:t>
            </a:r>
          </a:p>
        </p:txBody>
      </p:sp>
      <p:sp>
        <p:nvSpPr>
          <p:cNvPr id="3" name="Content Placeholder 2">
            <a:extLst>
              <a:ext uri="{FF2B5EF4-FFF2-40B4-BE49-F238E27FC236}">
                <a16:creationId xmlns:a16="http://schemas.microsoft.com/office/drawing/2014/main" id="{F186403B-A2FD-4473-8FE6-3828A6380D40}"/>
              </a:ext>
            </a:extLst>
          </p:cNvPr>
          <p:cNvSpPr>
            <a:spLocks noGrp="1"/>
          </p:cNvSpPr>
          <p:nvPr>
            <p:ph idx="1"/>
          </p:nvPr>
        </p:nvSpPr>
        <p:spPr>
          <a:xfrm>
            <a:off x="412606" y="4230300"/>
            <a:ext cx="5058554" cy="5380666"/>
          </a:xfrm>
        </p:spPr>
        <p:txBody>
          <a:bodyPr>
            <a:normAutofit/>
          </a:bodyPr>
          <a:lstStyle/>
          <a:p>
            <a:r>
              <a:rPr lang="en-US" sz="4000" b="1">
                <a:effectLst/>
                <a:latin typeface="Bahnschrift SemiLight" panose="020B0502040204020203" pitchFamily="34" charset="0"/>
              </a:rPr>
              <a:t>Focusing and highlighting your: </a:t>
            </a:r>
          </a:p>
          <a:p>
            <a:pPr lvl="1"/>
            <a:r>
              <a:rPr lang="en-US" sz="3200" b="1">
                <a:latin typeface="Bahnschrift SemiLight" panose="020B0502040204020203" pitchFamily="34" charset="0"/>
              </a:rPr>
              <a:t>Academic Achievement </a:t>
            </a:r>
          </a:p>
          <a:p>
            <a:pPr lvl="1"/>
            <a:r>
              <a:rPr lang="en-US" sz="3200" b="1">
                <a:latin typeface="Bahnschrift SemiLight" panose="020B0502040204020203" pitchFamily="34" charset="0"/>
              </a:rPr>
              <a:t>Participation </a:t>
            </a:r>
          </a:p>
          <a:p>
            <a:pPr lvl="1"/>
            <a:r>
              <a:rPr lang="en-US" sz="3200" b="1">
                <a:latin typeface="Bahnschrift SemiLight" panose="020B0502040204020203" pitchFamily="34" charset="0"/>
              </a:rPr>
              <a:t>Volunteerism </a:t>
            </a:r>
          </a:p>
          <a:p>
            <a:r>
              <a:rPr lang="en-US" sz="4000" b="1">
                <a:latin typeface="Bahnschrift SemiLight" panose="020B0502040204020203" pitchFamily="34" charset="0"/>
              </a:rPr>
              <a:t>Reflect your post-high school goals and ambitions </a:t>
            </a:r>
          </a:p>
          <a:p>
            <a:endParaRPr lang="en-US" sz="2600"/>
          </a:p>
        </p:txBody>
      </p:sp>
      <p:pic>
        <p:nvPicPr>
          <p:cNvPr id="5" name="Picture 4" descr="Graphical user interface, text, application, email&#10;&#10;Description automatically generated">
            <a:extLst>
              <a:ext uri="{FF2B5EF4-FFF2-40B4-BE49-F238E27FC236}">
                <a16:creationId xmlns:a16="http://schemas.microsoft.com/office/drawing/2014/main" id="{61E77C9C-9253-4830-84F4-011DC2D7DE87}"/>
              </a:ext>
            </a:extLst>
          </p:cNvPr>
          <p:cNvPicPr>
            <a:picLocks noChangeAspect="1"/>
          </p:cNvPicPr>
          <p:nvPr/>
        </p:nvPicPr>
        <p:blipFill>
          <a:blip r:embed="rId2"/>
          <a:stretch>
            <a:fillRect/>
          </a:stretch>
        </p:blipFill>
        <p:spPr>
          <a:xfrm>
            <a:off x="5471160" y="1584960"/>
            <a:ext cx="8021632" cy="6662097"/>
          </a:xfrm>
          <a:prstGeom prst="rect">
            <a:avLst/>
          </a:prstGeom>
        </p:spPr>
      </p:pic>
    </p:spTree>
    <p:extLst>
      <p:ext uri="{BB962C8B-B14F-4D97-AF65-F5344CB8AC3E}">
        <p14:creationId xmlns:p14="http://schemas.microsoft.com/office/powerpoint/2010/main" val="7468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11200" cy="100584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11200" cy="100584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128793" y="0"/>
            <a:ext cx="5282407" cy="100584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a:solidFill>
                <a:schemeClr val="tx1"/>
              </a:solidFill>
            </a:endParaRPr>
          </a:p>
        </p:txBody>
      </p:sp>
      <p:sp>
        <p:nvSpPr>
          <p:cNvPr id="9" name="Rectangle 5">
            <a:extLst>
              <a:ext uri="{FF2B5EF4-FFF2-40B4-BE49-F238E27FC236}">
                <a16:creationId xmlns:a16="http://schemas.microsoft.com/office/drawing/2014/main" id="{6281721F-3BD9-42E7-A154-FD23D9ACD3C4}"/>
              </a:ext>
            </a:extLst>
          </p:cNvPr>
          <p:cNvSpPr/>
          <p:nvPr/>
        </p:nvSpPr>
        <p:spPr>
          <a:xfrm rot="430882">
            <a:off x="8736199" y="712440"/>
            <a:ext cx="4730055" cy="1512601"/>
          </a:xfrm>
          <a:custGeom>
            <a:avLst/>
            <a:gdLst>
              <a:gd name="connsiteX0" fmla="*/ 0 w 7581092"/>
              <a:gd name="connsiteY0" fmla="*/ 0 h 1569660"/>
              <a:gd name="connsiteX1" fmla="*/ 658972 w 7581092"/>
              <a:gd name="connsiteY1" fmla="*/ 0 h 1569660"/>
              <a:gd name="connsiteX2" fmla="*/ 1166322 w 7581092"/>
              <a:gd name="connsiteY2" fmla="*/ 0 h 1569660"/>
              <a:gd name="connsiteX3" fmla="*/ 1597861 w 7581092"/>
              <a:gd name="connsiteY3" fmla="*/ 0 h 1569660"/>
              <a:gd name="connsiteX4" fmla="*/ 2181022 w 7581092"/>
              <a:gd name="connsiteY4" fmla="*/ 0 h 1569660"/>
              <a:gd name="connsiteX5" fmla="*/ 2764183 w 7581092"/>
              <a:gd name="connsiteY5" fmla="*/ 0 h 1569660"/>
              <a:gd name="connsiteX6" fmla="*/ 3119911 w 7581092"/>
              <a:gd name="connsiteY6" fmla="*/ 0 h 1569660"/>
              <a:gd name="connsiteX7" fmla="*/ 3854694 w 7581092"/>
              <a:gd name="connsiteY7" fmla="*/ 0 h 1569660"/>
              <a:gd name="connsiteX8" fmla="*/ 4589476 w 7581092"/>
              <a:gd name="connsiteY8" fmla="*/ 0 h 1569660"/>
              <a:gd name="connsiteX9" fmla="*/ 5172637 w 7581092"/>
              <a:gd name="connsiteY9" fmla="*/ 0 h 1569660"/>
              <a:gd name="connsiteX10" fmla="*/ 5528366 w 7581092"/>
              <a:gd name="connsiteY10" fmla="*/ 0 h 1569660"/>
              <a:gd name="connsiteX11" fmla="*/ 6187337 w 7581092"/>
              <a:gd name="connsiteY11" fmla="*/ 0 h 1569660"/>
              <a:gd name="connsiteX12" fmla="*/ 6846309 w 7581092"/>
              <a:gd name="connsiteY12" fmla="*/ 0 h 1569660"/>
              <a:gd name="connsiteX13" fmla="*/ 7581092 w 7581092"/>
              <a:gd name="connsiteY13" fmla="*/ 0 h 1569660"/>
              <a:gd name="connsiteX14" fmla="*/ 7581092 w 7581092"/>
              <a:gd name="connsiteY14" fmla="*/ 476130 h 1569660"/>
              <a:gd name="connsiteX15" fmla="*/ 7581092 w 7581092"/>
              <a:gd name="connsiteY15" fmla="*/ 1030743 h 1569660"/>
              <a:gd name="connsiteX16" fmla="*/ 7581092 w 7581092"/>
              <a:gd name="connsiteY16" fmla="*/ 1569660 h 1569660"/>
              <a:gd name="connsiteX17" fmla="*/ 7073742 w 7581092"/>
              <a:gd name="connsiteY17" fmla="*/ 1569660 h 1569660"/>
              <a:gd name="connsiteX18" fmla="*/ 6566392 w 7581092"/>
              <a:gd name="connsiteY18" fmla="*/ 1569660 h 1569660"/>
              <a:gd name="connsiteX19" fmla="*/ 6059042 w 7581092"/>
              <a:gd name="connsiteY19" fmla="*/ 1569660 h 1569660"/>
              <a:gd name="connsiteX20" fmla="*/ 5627503 w 7581092"/>
              <a:gd name="connsiteY20" fmla="*/ 1569660 h 1569660"/>
              <a:gd name="connsiteX21" fmla="*/ 5271775 w 7581092"/>
              <a:gd name="connsiteY21" fmla="*/ 1569660 h 1569660"/>
              <a:gd name="connsiteX22" fmla="*/ 4688614 w 7581092"/>
              <a:gd name="connsiteY22" fmla="*/ 1569660 h 1569660"/>
              <a:gd name="connsiteX23" fmla="*/ 4332886 w 7581092"/>
              <a:gd name="connsiteY23" fmla="*/ 1569660 h 1569660"/>
              <a:gd name="connsiteX24" fmla="*/ 3901347 w 7581092"/>
              <a:gd name="connsiteY24" fmla="*/ 1569660 h 1569660"/>
              <a:gd name="connsiteX25" fmla="*/ 3166564 w 7581092"/>
              <a:gd name="connsiteY25" fmla="*/ 1569660 h 1569660"/>
              <a:gd name="connsiteX26" fmla="*/ 2659214 w 7581092"/>
              <a:gd name="connsiteY26" fmla="*/ 1569660 h 1569660"/>
              <a:gd name="connsiteX27" fmla="*/ 2000242 w 7581092"/>
              <a:gd name="connsiteY27" fmla="*/ 1569660 h 1569660"/>
              <a:gd name="connsiteX28" fmla="*/ 1265459 w 7581092"/>
              <a:gd name="connsiteY28" fmla="*/ 1569660 h 1569660"/>
              <a:gd name="connsiteX29" fmla="*/ 530676 w 7581092"/>
              <a:gd name="connsiteY29" fmla="*/ 1569660 h 1569660"/>
              <a:gd name="connsiteX30" fmla="*/ 0 w 7581092"/>
              <a:gd name="connsiteY30" fmla="*/ 1569660 h 1569660"/>
              <a:gd name="connsiteX31" fmla="*/ 0 w 7581092"/>
              <a:gd name="connsiteY31" fmla="*/ 1077833 h 1569660"/>
              <a:gd name="connsiteX32" fmla="*/ 0 w 7581092"/>
              <a:gd name="connsiteY32" fmla="*/ 523220 h 1569660"/>
              <a:gd name="connsiteX33" fmla="*/ 0 w 7581092"/>
              <a:gd name="connsiteY3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81092" h="1569660" fill="none" extrusionOk="0">
                <a:moveTo>
                  <a:pt x="0" y="0"/>
                </a:moveTo>
                <a:cubicBezTo>
                  <a:pt x="142357" y="-53427"/>
                  <a:pt x="497799" y="66865"/>
                  <a:pt x="658972" y="0"/>
                </a:cubicBezTo>
                <a:cubicBezTo>
                  <a:pt x="820145" y="-66865"/>
                  <a:pt x="1025081" y="48312"/>
                  <a:pt x="1166322" y="0"/>
                </a:cubicBezTo>
                <a:cubicBezTo>
                  <a:pt x="1307563" y="-48312"/>
                  <a:pt x="1393921" y="26937"/>
                  <a:pt x="1597861" y="0"/>
                </a:cubicBezTo>
                <a:cubicBezTo>
                  <a:pt x="1801801" y="-26937"/>
                  <a:pt x="1988967" y="30189"/>
                  <a:pt x="2181022" y="0"/>
                </a:cubicBezTo>
                <a:cubicBezTo>
                  <a:pt x="2373077" y="-30189"/>
                  <a:pt x="2615725" y="41984"/>
                  <a:pt x="2764183" y="0"/>
                </a:cubicBezTo>
                <a:cubicBezTo>
                  <a:pt x="2912641" y="-41984"/>
                  <a:pt x="3046203" y="29430"/>
                  <a:pt x="3119911" y="0"/>
                </a:cubicBezTo>
                <a:cubicBezTo>
                  <a:pt x="3193619" y="-29430"/>
                  <a:pt x="3534270" y="67797"/>
                  <a:pt x="3854694" y="0"/>
                </a:cubicBezTo>
                <a:cubicBezTo>
                  <a:pt x="4175118" y="-67797"/>
                  <a:pt x="4241731" y="86977"/>
                  <a:pt x="4589476" y="0"/>
                </a:cubicBezTo>
                <a:cubicBezTo>
                  <a:pt x="4937221" y="-86977"/>
                  <a:pt x="5034828" y="47920"/>
                  <a:pt x="5172637" y="0"/>
                </a:cubicBezTo>
                <a:cubicBezTo>
                  <a:pt x="5310446" y="-47920"/>
                  <a:pt x="5376953" y="8993"/>
                  <a:pt x="5528366" y="0"/>
                </a:cubicBezTo>
                <a:cubicBezTo>
                  <a:pt x="5679779" y="-8993"/>
                  <a:pt x="5973027" y="72654"/>
                  <a:pt x="6187337" y="0"/>
                </a:cubicBezTo>
                <a:cubicBezTo>
                  <a:pt x="6401647" y="-72654"/>
                  <a:pt x="6627416" y="73189"/>
                  <a:pt x="6846309" y="0"/>
                </a:cubicBezTo>
                <a:cubicBezTo>
                  <a:pt x="7065202" y="-73189"/>
                  <a:pt x="7310091" y="86911"/>
                  <a:pt x="7581092" y="0"/>
                </a:cubicBezTo>
                <a:cubicBezTo>
                  <a:pt x="7635795" y="227578"/>
                  <a:pt x="7580212" y="266880"/>
                  <a:pt x="7581092" y="476130"/>
                </a:cubicBezTo>
                <a:cubicBezTo>
                  <a:pt x="7581972" y="685380"/>
                  <a:pt x="7573383" y="862992"/>
                  <a:pt x="7581092" y="1030743"/>
                </a:cubicBezTo>
                <a:cubicBezTo>
                  <a:pt x="7588801" y="1198494"/>
                  <a:pt x="7548881" y="1328552"/>
                  <a:pt x="7581092" y="1569660"/>
                </a:cubicBezTo>
                <a:cubicBezTo>
                  <a:pt x="7362339" y="1572923"/>
                  <a:pt x="7245803" y="1529953"/>
                  <a:pt x="7073742" y="1569660"/>
                </a:cubicBezTo>
                <a:cubicBezTo>
                  <a:pt x="6901681" y="1609367"/>
                  <a:pt x="6785145" y="1532456"/>
                  <a:pt x="6566392" y="1569660"/>
                </a:cubicBezTo>
                <a:cubicBezTo>
                  <a:pt x="6347639" y="1606864"/>
                  <a:pt x="6192021" y="1533903"/>
                  <a:pt x="6059042" y="1569660"/>
                </a:cubicBezTo>
                <a:cubicBezTo>
                  <a:pt x="5926063" y="1605417"/>
                  <a:pt x="5771570" y="1546466"/>
                  <a:pt x="5627503" y="1569660"/>
                </a:cubicBezTo>
                <a:cubicBezTo>
                  <a:pt x="5483436" y="1592854"/>
                  <a:pt x="5359471" y="1560448"/>
                  <a:pt x="5271775" y="1569660"/>
                </a:cubicBezTo>
                <a:cubicBezTo>
                  <a:pt x="5184079" y="1578872"/>
                  <a:pt x="4855506" y="1558177"/>
                  <a:pt x="4688614" y="1569660"/>
                </a:cubicBezTo>
                <a:cubicBezTo>
                  <a:pt x="4521722" y="1581143"/>
                  <a:pt x="4431639" y="1559993"/>
                  <a:pt x="4332886" y="1569660"/>
                </a:cubicBezTo>
                <a:cubicBezTo>
                  <a:pt x="4234133" y="1579327"/>
                  <a:pt x="4038563" y="1544252"/>
                  <a:pt x="3901347" y="1569660"/>
                </a:cubicBezTo>
                <a:cubicBezTo>
                  <a:pt x="3764131" y="1595068"/>
                  <a:pt x="3331304" y="1545566"/>
                  <a:pt x="3166564" y="1569660"/>
                </a:cubicBezTo>
                <a:cubicBezTo>
                  <a:pt x="3001824" y="1593754"/>
                  <a:pt x="2838074" y="1528797"/>
                  <a:pt x="2659214" y="1569660"/>
                </a:cubicBezTo>
                <a:cubicBezTo>
                  <a:pt x="2480354" y="1610523"/>
                  <a:pt x="2294550" y="1553489"/>
                  <a:pt x="2000242" y="1569660"/>
                </a:cubicBezTo>
                <a:cubicBezTo>
                  <a:pt x="1705934" y="1585831"/>
                  <a:pt x="1505456" y="1567318"/>
                  <a:pt x="1265459" y="1569660"/>
                </a:cubicBezTo>
                <a:cubicBezTo>
                  <a:pt x="1025462" y="1572002"/>
                  <a:pt x="821126" y="1520968"/>
                  <a:pt x="530676" y="1569660"/>
                </a:cubicBezTo>
                <a:cubicBezTo>
                  <a:pt x="240226" y="1618352"/>
                  <a:pt x="187485" y="1550663"/>
                  <a:pt x="0" y="1569660"/>
                </a:cubicBezTo>
                <a:cubicBezTo>
                  <a:pt x="-23983" y="1328166"/>
                  <a:pt x="33158" y="1251271"/>
                  <a:pt x="0" y="1077833"/>
                </a:cubicBezTo>
                <a:cubicBezTo>
                  <a:pt x="-33158" y="904395"/>
                  <a:pt x="24068" y="786011"/>
                  <a:pt x="0" y="523220"/>
                </a:cubicBezTo>
                <a:cubicBezTo>
                  <a:pt x="-24068" y="260429"/>
                  <a:pt x="61740" y="248744"/>
                  <a:pt x="0" y="0"/>
                </a:cubicBezTo>
                <a:close/>
              </a:path>
              <a:path w="7581092" h="1569660" stroke="0" extrusionOk="0">
                <a:moveTo>
                  <a:pt x="0" y="0"/>
                </a:moveTo>
                <a:cubicBezTo>
                  <a:pt x="137098" y="-16633"/>
                  <a:pt x="223191" y="37517"/>
                  <a:pt x="355728" y="0"/>
                </a:cubicBezTo>
                <a:cubicBezTo>
                  <a:pt x="488265" y="-37517"/>
                  <a:pt x="654348" y="47596"/>
                  <a:pt x="938889" y="0"/>
                </a:cubicBezTo>
                <a:cubicBezTo>
                  <a:pt x="1223430" y="-47596"/>
                  <a:pt x="1447104" y="15435"/>
                  <a:pt x="1673672" y="0"/>
                </a:cubicBezTo>
                <a:cubicBezTo>
                  <a:pt x="1900240" y="-15435"/>
                  <a:pt x="2258682" y="83077"/>
                  <a:pt x="2408455" y="0"/>
                </a:cubicBezTo>
                <a:cubicBezTo>
                  <a:pt x="2558228" y="-83077"/>
                  <a:pt x="2934705" y="32419"/>
                  <a:pt x="3143237" y="0"/>
                </a:cubicBezTo>
                <a:cubicBezTo>
                  <a:pt x="3351769" y="-32419"/>
                  <a:pt x="3581423" y="57289"/>
                  <a:pt x="3802209" y="0"/>
                </a:cubicBezTo>
                <a:cubicBezTo>
                  <a:pt x="4022995" y="-57289"/>
                  <a:pt x="4133701" y="3953"/>
                  <a:pt x="4233748" y="0"/>
                </a:cubicBezTo>
                <a:cubicBezTo>
                  <a:pt x="4333795" y="-3953"/>
                  <a:pt x="4526365" y="1933"/>
                  <a:pt x="4741098" y="0"/>
                </a:cubicBezTo>
                <a:cubicBezTo>
                  <a:pt x="4955831" y="-1933"/>
                  <a:pt x="5101606" y="56520"/>
                  <a:pt x="5400070" y="0"/>
                </a:cubicBezTo>
                <a:cubicBezTo>
                  <a:pt x="5698534" y="-56520"/>
                  <a:pt x="5592733" y="36348"/>
                  <a:pt x="5755798" y="0"/>
                </a:cubicBezTo>
                <a:cubicBezTo>
                  <a:pt x="5918863" y="-36348"/>
                  <a:pt x="6059071" y="23995"/>
                  <a:pt x="6263148" y="0"/>
                </a:cubicBezTo>
                <a:cubicBezTo>
                  <a:pt x="6467225" y="-23995"/>
                  <a:pt x="6564964" y="52325"/>
                  <a:pt x="6846309" y="0"/>
                </a:cubicBezTo>
                <a:cubicBezTo>
                  <a:pt x="7127654" y="-52325"/>
                  <a:pt x="7406820" y="15277"/>
                  <a:pt x="7581092" y="0"/>
                </a:cubicBezTo>
                <a:cubicBezTo>
                  <a:pt x="7596465" y="113055"/>
                  <a:pt x="7559884" y="376554"/>
                  <a:pt x="7581092" y="523220"/>
                </a:cubicBezTo>
                <a:cubicBezTo>
                  <a:pt x="7602300" y="669886"/>
                  <a:pt x="7560824" y="918950"/>
                  <a:pt x="7581092" y="1077833"/>
                </a:cubicBezTo>
                <a:cubicBezTo>
                  <a:pt x="7601360" y="1236716"/>
                  <a:pt x="7548781" y="1461098"/>
                  <a:pt x="7581092" y="1569660"/>
                </a:cubicBezTo>
                <a:cubicBezTo>
                  <a:pt x="7378136" y="1621657"/>
                  <a:pt x="7232895" y="1531028"/>
                  <a:pt x="6922120" y="1569660"/>
                </a:cubicBezTo>
                <a:cubicBezTo>
                  <a:pt x="6611345" y="1608292"/>
                  <a:pt x="6544204" y="1539844"/>
                  <a:pt x="6187337" y="1569660"/>
                </a:cubicBezTo>
                <a:cubicBezTo>
                  <a:pt x="5830470" y="1599476"/>
                  <a:pt x="5956849" y="1542593"/>
                  <a:pt x="5831609" y="1569660"/>
                </a:cubicBezTo>
                <a:cubicBezTo>
                  <a:pt x="5706369" y="1596727"/>
                  <a:pt x="5597507" y="1560124"/>
                  <a:pt x="5400070" y="1569660"/>
                </a:cubicBezTo>
                <a:cubicBezTo>
                  <a:pt x="5202633" y="1579196"/>
                  <a:pt x="4972016" y="1526417"/>
                  <a:pt x="4741098" y="1569660"/>
                </a:cubicBezTo>
                <a:cubicBezTo>
                  <a:pt x="4510180" y="1612903"/>
                  <a:pt x="4426053" y="1544034"/>
                  <a:pt x="4309559" y="1569660"/>
                </a:cubicBezTo>
                <a:cubicBezTo>
                  <a:pt x="4193065" y="1595286"/>
                  <a:pt x="3972701" y="1561755"/>
                  <a:pt x="3878020" y="1569660"/>
                </a:cubicBezTo>
                <a:cubicBezTo>
                  <a:pt x="3783339" y="1577565"/>
                  <a:pt x="3420308" y="1548196"/>
                  <a:pt x="3143237" y="1569660"/>
                </a:cubicBezTo>
                <a:cubicBezTo>
                  <a:pt x="2866166" y="1591124"/>
                  <a:pt x="2921435" y="1537298"/>
                  <a:pt x="2711698" y="1569660"/>
                </a:cubicBezTo>
                <a:cubicBezTo>
                  <a:pt x="2501961" y="1602022"/>
                  <a:pt x="2228042" y="1492432"/>
                  <a:pt x="1976916" y="1569660"/>
                </a:cubicBezTo>
                <a:cubicBezTo>
                  <a:pt x="1725790" y="1646888"/>
                  <a:pt x="1489070" y="1500803"/>
                  <a:pt x="1242133" y="1569660"/>
                </a:cubicBezTo>
                <a:cubicBezTo>
                  <a:pt x="995196" y="1638517"/>
                  <a:pt x="885904" y="1515104"/>
                  <a:pt x="734783" y="1569660"/>
                </a:cubicBezTo>
                <a:cubicBezTo>
                  <a:pt x="583662" y="1624216"/>
                  <a:pt x="149829" y="1523467"/>
                  <a:pt x="0" y="1569660"/>
                </a:cubicBezTo>
                <a:cubicBezTo>
                  <a:pt x="-43025" y="1374581"/>
                  <a:pt x="46829" y="1230753"/>
                  <a:pt x="0" y="1015047"/>
                </a:cubicBezTo>
                <a:cubicBezTo>
                  <a:pt x="-46829" y="799341"/>
                  <a:pt x="41508" y="657245"/>
                  <a:pt x="0" y="460434"/>
                </a:cubicBezTo>
                <a:cubicBezTo>
                  <a:pt x="-41508" y="263623"/>
                  <a:pt x="16194" y="183609"/>
                  <a:pt x="0" y="0"/>
                </a:cubicBezTo>
                <a:close/>
              </a:path>
            </a:pathLst>
          </a:custGeom>
        </p:spPr>
        <p:txBody>
          <a:bodyPr vert="horz" lIns="91440" tIns="45720" rIns="91440" bIns="45720" rtlCol="0" anchor="t">
            <a:normAutofit fontScale="92500" lnSpcReduction="10000"/>
          </a:bodyPr>
          <a:lstStyle/>
          <a:p>
            <a:pPr defTabSz="914400">
              <a:lnSpc>
                <a:spcPct val="90000"/>
              </a:lnSpc>
              <a:spcBef>
                <a:spcPct val="0"/>
              </a:spcBef>
              <a:spcAft>
                <a:spcPts val="600"/>
              </a:spcAft>
            </a:pPr>
            <a:r>
              <a:rPr lang="en-US" sz="5400" b="1" u="sng" kern="1200">
                <a:ln w="9525">
                  <a:noFill/>
                  <a:prstDash val="solid"/>
                </a:ln>
                <a:solidFill>
                  <a:srgbClr val="C00000"/>
                </a:solidFill>
                <a:latin typeface="Elephant Pro" panose="00000500000000000000" pitchFamily="2" charset="0"/>
                <a:ea typeface="+mj-ea"/>
                <a:cs typeface="+mj-cs"/>
              </a:rPr>
              <a:t>Proof </a:t>
            </a:r>
          </a:p>
          <a:p>
            <a:pPr defTabSz="914400">
              <a:lnSpc>
                <a:spcPct val="90000"/>
              </a:lnSpc>
              <a:spcBef>
                <a:spcPct val="0"/>
              </a:spcBef>
              <a:spcAft>
                <a:spcPts val="600"/>
              </a:spcAft>
            </a:pPr>
            <a:r>
              <a:rPr lang="en-US" sz="5400" b="1" u="sng" kern="1200">
                <a:ln w="9525">
                  <a:noFill/>
                  <a:prstDash val="solid"/>
                </a:ln>
                <a:solidFill>
                  <a:srgbClr val="C00000"/>
                </a:solidFill>
                <a:latin typeface="Elephant Pro" panose="00000500000000000000" pitchFamily="2" charset="0"/>
                <a:ea typeface="+mj-ea"/>
                <a:cs typeface="+mj-cs"/>
              </a:rPr>
              <a:t>of Acceptance</a:t>
            </a:r>
          </a:p>
        </p:txBody>
      </p:sp>
      <p:sp>
        <p:nvSpPr>
          <p:cNvPr id="21" name="Freeform: Shape 20">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84936" cy="100584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B44ECC6-6C57-44F2-A5B8-3BA7425B2EEC}"/>
              </a:ext>
            </a:extLst>
          </p:cNvPr>
          <p:cNvPicPr>
            <a:picLocks noChangeAspect="1"/>
          </p:cNvPicPr>
          <p:nvPr/>
        </p:nvPicPr>
        <p:blipFill>
          <a:blip r:embed="rId2"/>
          <a:stretch>
            <a:fillRect/>
          </a:stretch>
        </p:blipFill>
        <p:spPr>
          <a:xfrm>
            <a:off x="262092" y="531682"/>
            <a:ext cx="7960752" cy="8606219"/>
          </a:xfrm>
          <a:prstGeom prst="rect">
            <a:avLst/>
          </a:prstGeom>
        </p:spPr>
      </p:pic>
      <p:sp>
        <p:nvSpPr>
          <p:cNvPr id="10" name="Content Placeholder 2">
            <a:extLst>
              <a:ext uri="{FF2B5EF4-FFF2-40B4-BE49-F238E27FC236}">
                <a16:creationId xmlns:a16="http://schemas.microsoft.com/office/drawing/2014/main" id="{B328E629-291F-474E-8598-8AAFABC65C5B}"/>
              </a:ext>
            </a:extLst>
          </p:cNvPr>
          <p:cNvSpPr>
            <a:spLocks noGrp="1"/>
          </p:cNvSpPr>
          <p:nvPr>
            <p:ph idx="1"/>
          </p:nvPr>
        </p:nvSpPr>
        <p:spPr>
          <a:xfrm>
            <a:off x="8485795" y="2514763"/>
            <a:ext cx="4788244" cy="6477078"/>
          </a:xfrm>
        </p:spPr>
        <p:txBody>
          <a:bodyPr vert="horz" lIns="91440" tIns="45720" rIns="91440" bIns="45720" rtlCol="0" anchor="t">
            <a:normAutofit lnSpcReduction="10000"/>
          </a:bodyPr>
          <a:lstStyle/>
          <a:p>
            <a:pPr marL="335280" indent="-228600" defTabSz="914400"/>
            <a:r>
              <a:rPr lang="en-US" sz="3200" b="1" dirty="0">
                <a:solidFill>
                  <a:srgbClr val="C00000">
                    <a:alpha val="60000"/>
                  </a:srgbClr>
                </a:solidFill>
                <a:latin typeface="Bahnschrift SemiLight"/>
              </a:rPr>
              <a:t>Copy </a:t>
            </a:r>
            <a:endParaRPr lang="en-US" dirty="0">
              <a:latin typeface="Bahnschrift SemiLight"/>
            </a:endParaRPr>
          </a:p>
          <a:p>
            <a:pPr marL="335280" indent="-228600" defTabSz="914400"/>
            <a:r>
              <a:rPr lang="en-US" sz="3200" b="1" dirty="0">
                <a:solidFill>
                  <a:srgbClr val="C00000">
                    <a:alpha val="60000"/>
                  </a:srgbClr>
                </a:solidFill>
                <a:latin typeface="Bahnschrift SemiLight"/>
              </a:rPr>
              <a:t>Screenshot </a:t>
            </a:r>
          </a:p>
          <a:p>
            <a:pPr marL="335280" indent="-228600" defTabSz="914400"/>
            <a:r>
              <a:rPr lang="en-US" sz="3200" b="1" dirty="0">
                <a:solidFill>
                  <a:srgbClr val="C00000">
                    <a:alpha val="60000"/>
                  </a:srgbClr>
                </a:solidFill>
                <a:latin typeface="Bahnschrift SemiLight"/>
              </a:rPr>
              <a:t>Picture </a:t>
            </a:r>
          </a:p>
          <a:p>
            <a:pPr marL="106680" indent="0" defTabSz="914400">
              <a:buNone/>
            </a:pPr>
            <a:endParaRPr lang="en-US" sz="3200">
              <a:solidFill>
                <a:srgbClr val="C00000">
                  <a:alpha val="60000"/>
                </a:srgbClr>
              </a:solidFill>
              <a:latin typeface="Bahnschrift SemiLight" panose="020B0502040204020203" pitchFamily="34" charset="0"/>
            </a:endParaRPr>
          </a:p>
          <a:p>
            <a:pPr marL="563880" indent="-457200" defTabSz="914400">
              <a:buFont typeface="Wingdings" panose="05000000000000000000" pitchFamily="2" charset="2"/>
              <a:buChar char="ü"/>
            </a:pPr>
            <a:r>
              <a:rPr lang="en-US" sz="3200" b="1" dirty="0">
                <a:solidFill>
                  <a:srgbClr val="C00000">
                    <a:alpha val="60000"/>
                  </a:srgbClr>
                </a:solidFill>
                <a:latin typeface="Bahnschrift SemiLight"/>
              </a:rPr>
              <a:t>Full Name </a:t>
            </a:r>
          </a:p>
          <a:p>
            <a:pPr marL="563880" indent="-457200" defTabSz="914400">
              <a:buFont typeface="Wingdings" panose="05000000000000000000" pitchFamily="2" charset="2"/>
              <a:buChar char="ü"/>
            </a:pPr>
            <a:r>
              <a:rPr lang="en-US" sz="3200" b="1" dirty="0">
                <a:solidFill>
                  <a:srgbClr val="C00000">
                    <a:alpha val="60000"/>
                  </a:srgbClr>
                </a:solidFill>
                <a:latin typeface="Bahnschrift SemiLight"/>
              </a:rPr>
              <a:t>Name of school </a:t>
            </a:r>
          </a:p>
          <a:p>
            <a:pPr marL="106680" indent="0" defTabSz="914400">
              <a:buNone/>
            </a:pPr>
            <a:r>
              <a:rPr lang="en-US" sz="3200" b="1" dirty="0">
                <a:solidFill>
                  <a:srgbClr val="C00000">
                    <a:alpha val="60000"/>
                  </a:srgbClr>
                </a:solidFill>
                <a:latin typeface="Bahnschrift SemiLight"/>
              </a:rPr>
              <a:t>+ New Student ID Number </a:t>
            </a:r>
          </a:p>
          <a:p>
            <a:pPr marL="106680" indent="0" defTabSz="914400">
              <a:buNone/>
            </a:pPr>
            <a:endParaRPr lang="en-US" sz="3200" b="1">
              <a:solidFill>
                <a:srgbClr val="C00000">
                  <a:alpha val="60000"/>
                </a:srgbClr>
              </a:solidFill>
              <a:latin typeface="Bahnschrift SemiLight" panose="020B0502040204020203" pitchFamily="34" charset="0"/>
            </a:endParaRPr>
          </a:p>
          <a:p>
            <a:pPr marL="106680" indent="0" defTabSz="914400">
              <a:buNone/>
            </a:pPr>
            <a:r>
              <a:rPr lang="en-US" sz="3200" b="1" dirty="0">
                <a:solidFill>
                  <a:srgbClr val="C00000">
                    <a:alpha val="60000"/>
                  </a:srgbClr>
                </a:solidFill>
                <a:latin typeface="Bahnschrift SemiLight"/>
              </a:rPr>
              <a:t>DOES NOT HAVE TO BE THE SCHOOL YOU ULTIMATELY ATTEND </a:t>
            </a:r>
            <a:endParaRPr lang="en-US" sz="4100">
              <a:ea typeface="Calibri"/>
              <a:cs typeface="Calibri"/>
            </a:endParaRPr>
          </a:p>
          <a:p>
            <a:pPr marL="106680" indent="0" defTabSz="914400">
              <a:buNone/>
            </a:pPr>
            <a:endParaRPr lang="en-US" sz="2600">
              <a:solidFill>
                <a:srgbClr val="000000">
                  <a:alpha val="60000"/>
                </a:srgbClr>
              </a:solidFill>
              <a:ea typeface="Calibri" panose="020F0502020204030204"/>
              <a:cs typeface="Calibri" panose="020F0502020204030204"/>
            </a:endParaRPr>
          </a:p>
        </p:txBody>
      </p:sp>
      <p:sp>
        <p:nvSpPr>
          <p:cNvPr id="16" name="Rectangle 15">
            <a:extLst>
              <a:ext uri="{FF2B5EF4-FFF2-40B4-BE49-F238E27FC236}">
                <a16:creationId xmlns:a16="http://schemas.microsoft.com/office/drawing/2014/main" id="{512A82D7-ED25-4AA3-BF7A-EE9DCDC7AE5B}"/>
              </a:ext>
            </a:extLst>
          </p:cNvPr>
          <p:cNvSpPr/>
          <p:nvPr/>
        </p:nvSpPr>
        <p:spPr>
          <a:xfrm>
            <a:off x="2468880" y="3017520"/>
            <a:ext cx="1950720" cy="957801"/>
          </a:xfrm>
          <a:prstGeom prst="rect">
            <a:avLst/>
          </a:prstGeom>
          <a:blipFill dpi="0" rotWithShape="1">
            <a:blip r:embed="rId3">
              <a:alphaModFix amt="8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1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1000"/>
                                        <p:tgtEl>
                                          <p:spTgt spid="10">
                                            <p:txEl>
                                              <p:pRg st="0" end="0"/>
                                            </p:txEl>
                                          </p:spTgt>
                                        </p:tgtEl>
                                      </p:cBhvr>
                                    </p:animEffect>
                                    <p:anim calcmode="lin" valueType="num">
                                      <p:cBhvr>
                                        <p:cTn id="2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1000"/>
                                        <p:tgtEl>
                                          <p:spTgt spid="10">
                                            <p:txEl>
                                              <p:pRg st="1" end="1"/>
                                            </p:txEl>
                                          </p:spTgt>
                                        </p:tgtEl>
                                      </p:cBhvr>
                                    </p:animEffect>
                                    <p:anim calcmode="lin" valueType="num">
                                      <p:cBhvr>
                                        <p:cTn id="2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1000"/>
                                        <p:tgtEl>
                                          <p:spTgt spid="10">
                                            <p:txEl>
                                              <p:pRg st="2" end="2"/>
                                            </p:txEl>
                                          </p:spTgt>
                                        </p:tgtEl>
                                      </p:cBhvr>
                                    </p:animEffect>
                                    <p:anim calcmode="lin" valueType="num">
                                      <p:cBhvr>
                                        <p:cTn id="31"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1000"/>
                                        <p:tgtEl>
                                          <p:spTgt spid="10">
                                            <p:txEl>
                                              <p:pRg st="4" end="4"/>
                                            </p:txEl>
                                          </p:spTgt>
                                        </p:tgtEl>
                                      </p:cBhvr>
                                    </p:animEffect>
                                    <p:anim calcmode="lin" valueType="num">
                                      <p:cBhvr>
                                        <p:cTn id="3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1000"/>
                                        <p:tgtEl>
                                          <p:spTgt spid="10">
                                            <p:txEl>
                                              <p:pRg st="6" end="6"/>
                                            </p:txEl>
                                          </p:spTgt>
                                        </p:tgtEl>
                                      </p:cBhvr>
                                    </p:animEffect>
                                    <p:anim calcmode="lin" valueType="num">
                                      <p:cBhvr>
                                        <p:cTn id="4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8" end="8"/>
                                            </p:txEl>
                                          </p:spTgt>
                                        </p:tgtEl>
                                        <p:attrNameLst>
                                          <p:attrName>style.visibility</p:attrName>
                                        </p:attrNameLst>
                                      </p:cBhvr>
                                      <p:to>
                                        <p:strVal val="visible"/>
                                      </p:to>
                                    </p:set>
                                    <p:animEffect transition="in" filter="fade">
                                      <p:cBhvr>
                                        <p:cTn id="54" dur="1000"/>
                                        <p:tgtEl>
                                          <p:spTgt spid="10">
                                            <p:txEl>
                                              <p:pRg st="8" end="8"/>
                                            </p:txEl>
                                          </p:spTgt>
                                        </p:tgtEl>
                                      </p:cBhvr>
                                    </p:animEffect>
                                    <p:anim calcmode="lin" valueType="num">
                                      <p:cBhvr>
                                        <p:cTn id="55"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CEE7655C-3DC2-4A99-9BA9-299AEC629D68}"/>
              </a:ext>
            </a:extLst>
          </p:cNvPr>
          <p:cNvSpPr/>
          <p:nvPr/>
        </p:nvSpPr>
        <p:spPr>
          <a:xfrm>
            <a:off x="4005633" y="799831"/>
            <a:ext cx="9444230" cy="1204498"/>
          </a:xfrm>
          <a:custGeom>
            <a:avLst/>
            <a:gdLst>
              <a:gd name="connsiteX0" fmla="*/ 0 w 7581092"/>
              <a:gd name="connsiteY0" fmla="*/ 0 h 1569660"/>
              <a:gd name="connsiteX1" fmla="*/ 658972 w 7581092"/>
              <a:gd name="connsiteY1" fmla="*/ 0 h 1569660"/>
              <a:gd name="connsiteX2" fmla="*/ 1166322 w 7581092"/>
              <a:gd name="connsiteY2" fmla="*/ 0 h 1569660"/>
              <a:gd name="connsiteX3" fmla="*/ 1597861 w 7581092"/>
              <a:gd name="connsiteY3" fmla="*/ 0 h 1569660"/>
              <a:gd name="connsiteX4" fmla="*/ 2181022 w 7581092"/>
              <a:gd name="connsiteY4" fmla="*/ 0 h 1569660"/>
              <a:gd name="connsiteX5" fmla="*/ 2764183 w 7581092"/>
              <a:gd name="connsiteY5" fmla="*/ 0 h 1569660"/>
              <a:gd name="connsiteX6" fmla="*/ 3119911 w 7581092"/>
              <a:gd name="connsiteY6" fmla="*/ 0 h 1569660"/>
              <a:gd name="connsiteX7" fmla="*/ 3854694 w 7581092"/>
              <a:gd name="connsiteY7" fmla="*/ 0 h 1569660"/>
              <a:gd name="connsiteX8" fmla="*/ 4589476 w 7581092"/>
              <a:gd name="connsiteY8" fmla="*/ 0 h 1569660"/>
              <a:gd name="connsiteX9" fmla="*/ 5172637 w 7581092"/>
              <a:gd name="connsiteY9" fmla="*/ 0 h 1569660"/>
              <a:gd name="connsiteX10" fmla="*/ 5528366 w 7581092"/>
              <a:gd name="connsiteY10" fmla="*/ 0 h 1569660"/>
              <a:gd name="connsiteX11" fmla="*/ 6187337 w 7581092"/>
              <a:gd name="connsiteY11" fmla="*/ 0 h 1569660"/>
              <a:gd name="connsiteX12" fmla="*/ 6846309 w 7581092"/>
              <a:gd name="connsiteY12" fmla="*/ 0 h 1569660"/>
              <a:gd name="connsiteX13" fmla="*/ 7581092 w 7581092"/>
              <a:gd name="connsiteY13" fmla="*/ 0 h 1569660"/>
              <a:gd name="connsiteX14" fmla="*/ 7581092 w 7581092"/>
              <a:gd name="connsiteY14" fmla="*/ 476130 h 1569660"/>
              <a:gd name="connsiteX15" fmla="*/ 7581092 w 7581092"/>
              <a:gd name="connsiteY15" fmla="*/ 1030743 h 1569660"/>
              <a:gd name="connsiteX16" fmla="*/ 7581092 w 7581092"/>
              <a:gd name="connsiteY16" fmla="*/ 1569660 h 1569660"/>
              <a:gd name="connsiteX17" fmla="*/ 7073742 w 7581092"/>
              <a:gd name="connsiteY17" fmla="*/ 1569660 h 1569660"/>
              <a:gd name="connsiteX18" fmla="*/ 6566392 w 7581092"/>
              <a:gd name="connsiteY18" fmla="*/ 1569660 h 1569660"/>
              <a:gd name="connsiteX19" fmla="*/ 6059042 w 7581092"/>
              <a:gd name="connsiteY19" fmla="*/ 1569660 h 1569660"/>
              <a:gd name="connsiteX20" fmla="*/ 5627503 w 7581092"/>
              <a:gd name="connsiteY20" fmla="*/ 1569660 h 1569660"/>
              <a:gd name="connsiteX21" fmla="*/ 5271775 w 7581092"/>
              <a:gd name="connsiteY21" fmla="*/ 1569660 h 1569660"/>
              <a:gd name="connsiteX22" fmla="*/ 4688614 w 7581092"/>
              <a:gd name="connsiteY22" fmla="*/ 1569660 h 1569660"/>
              <a:gd name="connsiteX23" fmla="*/ 4332886 w 7581092"/>
              <a:gd name="connsiteY23" fmla="*/ 1569660 h 1569660"/>
              <a:gd name="connsiteX24" fmla="*/ 3901347 w 7581092"/>
              <a:gd name="connsiteY24" fmla="*/ 1569660 h 1569660"/>
              <a:gd name="connsiteX25" fmla="*/ 3166564 w 7581092"/>
              <a:gd name="connsiteY25" fmla="*/ 1569660 h 1569660"/>
              <a:gd name="connsiteX26" fmla="*/ 2659214 w 7581092"/>
              <a:gd name="connsiteY26" fmla="*/ 1569660 h 1569660"/>
              <a:gd name="connsiteX27" fmla="*/ 2000242 w 7581092"/>
              <a:gd name="connsiteY27" fmla="*/ 1569660 h 1569660"/>
              <a:gd name="connsiteX28" fmla="*/ 1265459 w 7581092"/>
              <a:gd name="connsiteY28" fmla="*/ 1569660 h 1569660"/>
              <a:gd name="connsiteX29" fmla="*/ 530676 w 7581092"/>
              <a:gd name="connsiteY29" fmla="*/ 1569660 h 1569660"/>
              <a:gd name="connsiteX30" fmla="*/ 0 w 7581092"/>
              <a:gd name="connsiteY30" fmla="*/ 1569660 h 1569660"/>
              <a:gd name="connsiteX31" fmla="*/ 0 w 7581092"/>
              <a:gd name="connsiteY31" fmla="*/ 1077833 h 1569660"/>
              <a:gd name="connsiteX32" fmla="*/ 0 w 7581092"/>
              <a:gd name="connsiteY32" fmla="*/ 523220 h 1569660"/>
              <a:gd name="connsiteX33" fmla="*/ 0 w 7581092"/>
              <a:gd name="connsiteY3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81092" h="1569660" fill="none" extrusionOk="0">
                <a:moveTo>
                  <a:pt x="0" y="0"/>
                </a:moveTo>
                <a:cubicBezTo>
                  <a:pt x="142357" y="-53427"/>
                  <a:pt x="497799" y="66865"/>
                  <a:pt x="658972" y="0"/>
                </a:cubicBezTo>
                <a:cubicBezTo>
                  <a:pt x="820145" y="-66865"/>
                  <a:pt x="1025081" y="48312"/>
                  <a:pt x="1166322" y="0"/>
                </a:cubicBezTo>
                <a:cubicBezTo>
                  <a:pt x="1307563" y="-48312"/>
                  <a:pt x="1393921" y="26937"/>
                  <a:pt x="1597861" y="0"/>
                </a:cubicBezTo>
                <a:cubicBezTo>
                  <a:pt x="1801801" y="-26937"/>
                  <a:pt x="1988967" y="30189"/>
                  <a:pt x="2181022" y="0"/>
                </a:cubicBezTo>
                <a:cubicBezTo>
                  <a:pt x="2373077" y="-30189"/>
                  <a:pt x="2615725" y="41984"/>
                  <a:pt x="2764183" y="0"/>
                </a:cubicBezTo>
                <a:cubicBezTo>
                  <a:pt x="2912641" y="-41984"/>
                  <a:pt x="3046203" y="29430"/>
                  <a:pt x="3119911" y="0"/>
                </a:cubicBezTo>
                <a:cubicBezTo>
                  <a:pt x="3193619" y="-29430"/>
                  <a:pt x="3534270" y="67797"/>
                  <a:pt x="3854694" y="0"/>
                </a:cubicBezTo>
                <a:cubicBezTo>
                  <a:pt x="4175118" y="-67797"/>
                  <a:pt x="4241731" y="86977"/>
                  <a:pt x="4589476" y="0"/>
                </a:cubicBezTo>
                <a:cubicBezTo>
                  <a:pt x="4937221" y="-86977"/>
                  <a:pt x="5034828" y="47920"/>
                  <a:pt x="5172637" y="0"/>
                </a:cubicBezTo>
                <a:cubicBezTo>
                  <a:pt x="5310446" y="-47920"/>
                  <a:pt x="5376953" y="8993"/>
                  <a:pt x="5528366" y="0"/>
                </a:cubicBezTo>
                <a:cubicBezTo>
                  <a:pt x="5679779" y="-8993"/>
                  <a:pt x="5973027" y="72654"/>
                  <a:pt x="6187337" y="0"/>
                </a:cubicBezTo>
                <a:cubicBezTo>
                  <a:pt x="6401647" y="-72654"/>
                  <a:pt x="6627416" y="73189"/>
                  <a:pt x="6846309" y="0"/>
                </a:cubicBezTo>
                <a:cubicBezTo>
                  <a:pt x="7065202" y="-73189"/>
                  <a:pt x="7310091" y="86911"/>
                  <a:pt x="7581092" y="0"/>
                </a:cubicBezTo>
                <a:cubicBezTo>
                  <a:pt x="7635795" y="227578"/>
                  <a:pt x="7580212" y="266880"/>
                  <a:pt x="7581092" y="476130"/>
                </a:cubicBezTo>
                <a:cubicBezTo>
                  <a:pt x="7581972" y="685380"/>
                  <a:pt x="7573383" y="862992"/>
                  <a:pt x="7581092" y="1030743"/>
                </a:cubicBezTo>
                <a:cubicBezTo>
                  <a:pt x="7588801" y="1198494"/>
                  <a:pt x="7548881" y="1328552"/>
                  <a:pt x="7581092" y="1569660"/>
                </a:cubicBezTo>
                <a:cubicBezTo>
                  <a:pt x="7362339" y="1572923"/>
                  <a:pt x="7245803" y="1529953"/>
                  <a:pt x="7073742" y="1569660"/>
                </a:cubicBezTo>
                <a:cubicBezTo>
                  <a:pt x="6901681" y="1609367"/>
                  <a:pt x="6785145" y="1532456"/>
                  <a:pt x="6566392" y="1569660"/>
                </a:cubicBezTo>
                <a:cubicBezTo>
                  <a:pt x="6347639" y="1606864"/>
                  <a:pt x="6192021" y="1533903"/>
                  <a:pt x="6059042" y="1569660"/>
                </a:cubicBezTo>
                <a:cubicBezTo>
                  <a:pt x="5926063" y="1605417"/>
                  <a:pt x="5771570" y="1546466"/>
                  <a:pt x="5627503" y="1569660"/>
                </a:cubicBezTo>
                <a:cubicBezTo>
                  <a:pt x="5483436" y="1592854"/>
                  <a:pt x="5359471" y="1560448"/>
                  <a:pt x="5271775" y="1569660"/>
                </a:cubicBezTo>
                <a:cubicBezTo>
                  <a:pt x="5184079" y="1578872"/>
                  <a:pt x="4855506" y="1558177"/>
                  <a:pt x="4688614" y="1569660"/>
                </a:cubicBezTo>
                <a:cubicBezTo>
                  <a:pt x="4521722" y="1581143"/>
                  <a:pt x="4431639" y="1559993"/>
                  <a:pt x="4332886" y="1569660"/>
                </a:cubicBezTo>
                <a:cubicBezTo>
                  <a:pt x="4234133" y="1579327"/>
                  <a:pt x="4038563" y="1544252"/>
                  <a:pt x="3901347" y="1569660"/>
                </a:cubicBezTo>
                <a:cubicBezTo>
                  <a:pt x="3764131" y="1595068"/>
                  <a:pt x="3331304" y="1545566"/>
                  <a:pt x="3166564" y="1569660"/>
                </a:cubicBezTo>
                <a:cubicBezTo>
                  <a:pt x="3001824" y="1593754"/>
                  <a:pt x="2838074" y="1528797"/>
                  <a:pt x="2659214" y="1569660"/>
                </a:cubicBezTo>
                <a:cubicBezTo>
                  <a:pt x="2480354" y="1610523"/>
                  <a:pt x="2294550" y="1553489"/>
                  <a:pt x="2000242" y="1569660"/>
                </a:cubicBezTo>
                <a:cubicBezTo>
                  <a:pt x="1705934" y="1585831"/>
                  <a:pt x="1505456" y="1567318"/>
                  <a:pt x="1265459" y="1569660"/>
                </a:cubicBezTo>
                <a:cubicBezTo>
                  <a:pt x="1025462" y="1572002"/>
                  <a:pt x="821126" y="1520968"/>
                  <a:pt x="530676" y="1569660"/>
                </a:cubicBezTo>
                <a:cubicBezTo>
                  <a:pt x="240226" y="1618352"/>
                  <a:pt x="187485" y="1550663"/>
                  <a:pt x="0" y="1569660"/>
                </a:cubicBezTo>
                <a:cubicBezTo>
                  <a:pt x="-23983" y="1328166"/>
                  <a:pt x="33158" y="1251271"/>
                  <a:pt x="0" y="1077833"/>
                </a:cubicBezTo>
                <a:cubicBezTo>
                  <a:pt x="-33158" y="904395"/>
                  <a:pt x="24068" y="786011"/>
                  <a:pt x="0" y="523220"/>
                </a:cubicBezTo>
                <a:cubicBezTo>
                  <a:pt x="-24068" y="260429"/>
                  <a:pt x="61740" y="248744"/>
                  <a:pt x="0" y="0"/>
                </a:cubicBezTo>
                <a:close/>
              </a:path>
              <a:path w="7581092" h="1569660" stroke="0" extrusionOk="0">
                <a:moveTo>
                  <a:pt x="0" y="0"/>
                </a:moveTo>
                <a:cubicBezTo>
                  <a:pt x="137098" y="-16633"/>
                  <a:pt x="223191" y="37517"/>
                  <a:pt x="355728" y="0"/>
                </a:cubicBezTo>
                <a:cubicBezTo>
                  <a:pt x="488265" y="-37517"/>
                  <a:pt x="654348" y="47596"/>
                  <a:pt x="938889" y="0"/>
                </a:cubicBezTo>
                <a:cubicBezTo>
                  <a:pt x="1223430" y="-47596"/>
                  <a:pt x="1447104" y="15435"/>
                  <a:pt x="1673672" y="0"/>
                </a:cubicBezTo>
                <a:cubicBezTo>
                  <a:pt x="1900240" y="-15435"/>
                  <a:pt x="2258682" y="83077"/>
                  <a:pt x="2408455" y="0"/>
                </a:cubicBezTo>
                <a:cubicBezTo>
                  <a:pt x="2558228" y="-83077"/>
                  <a:pt x="2934705" y="32419"/>
                  <a:pt x="3143237" y="0"/>
                </a:cubicBezTo>
                <a:cubicBezTo>
                  <a:pt x="3351769" y="-32419"/>
                  <a:pt x="3581423" y="57289"/>
                  <a:pt x="3802209" y="0"/>
                </a:cubicBezTo>
                <a:cubicBezTo>
                  <a:pt x="4022995" y="-57289"/>
                  <a:pt x="4133701" y="3953"/>
                  <a:pt x="4233748" y="0"/>
                </a:cubicBezTo>
                <a:cubicBezTo>
                  <a:pt x="4333795" y="-3953"/>
                  <a:pt x="4526365" y="1933"/>
                  <a:pt x="4741098" y="0"/>
                </a:cubicBezTo>
                <a:cubicBezTo>
                  <a:pt x="4955831" y="-1933"/>
                  <a:pt x="5101606" y="56520"/>
                  <a:pt x="5400070" y="0"/>
                </a:cubicBezTo>
                <a:cubicBezTo>
                  <a:pt x="5698534" y="-56520"/>
                  <a:pt x="5592733" y="36348"/>
                  <a:pt x="5755798" y="0"/>
                </a:cubicBezTo>
                <a:cubicBezTo>
                  <a:pt x="5918863" y="-36348"/>
                  <a:pt x="6059071" y="23995"/>
                  <a:pt x="6263148" y="0"/>
                </a:cubicBezTo>
                <a:cubicBezTo>
                  <a:pt x="6467225" y="-23995"/>
                  <a:pt x="6564964" y="52325"/>
                  <a:pt x="6846309" y="0"/>
                </a:cubicBezTo>
                <a:cubicBezTo>
                  <a:pt x="7127654" y="-52325"/>
                  <a:pt x="7406820" y="15277"/>
                  <a:pt x="7581092" y="0"/>
                </a:cubicBezTo>
                <a:cubicBezTo>
                  <a:pt x="7596465" y="113055"/>
                  <a:pt x="7559884" y="376554"/>
                  <a:pt x="7581092" y="523220"/>
                </a:cubicBezTo>
                <a:cubicBezTo>
                  <a:pt x="7602300" y="669886"/>
                  <a:pt x="7560824" y="918950"/>
                  <a:pt x="7581092" y="1077833"/>
                </a:cubicBezTo>
                <a:cubicBezTo>
                  <a:pt x="7601360" y="1236716"/>
                  <a:pt x="7548781" y="1461098"/>
                  <a:pt x="7581092" y="1569660"/>
                </a:cubicBezTo>
                <a:cubicBezTo>
                  <a:pt x="7378136" y="1621657"/>
                  <a:pt x="7232895" y="1531028"/>
                  <a:pt x="6922120" y="1569660"/>
                </a:cubicBezTo>
                <a:cubicBezTo>
                  <a:pt x="6611345" y="1608292"/>
                  <a:pt x="6544204" y="1539844"/>
                  <a:pt x="6187337" y="1569660"/>
                </a:cubicBezTo>
                <a:cubicBezTo>
                  <a:pt x="5830470" y="1599476"/>
                  <a:pt x="5956849" y="1542593"/>
                  <a:pt x="5831609" y="1569660"/>
                </a:cubicBezTo>
                <a:cubicBezTo>
                  <a:pt x="5706369" y="1596727"/>
                  <a:pt x="5597507" y="1560124"/>
                  <a:pt x="5400070" y="1569660"/>
                </a:cubicBezTo>
                <a:cubicBezTo>
                  <a:pt x="5202633" y="1579196"/>
                  <a:pt x="4972016" y="1526417"/>
                  <a:pt x="4741098" y="1569660"/>
                </a:cubicBezTo>
                <a:cubicBezTo>
                  <a:pt x="4510180" y="1612903"/>
                  <a:pt x="4426053" y="1544034"/>
                  <a:pt x="4309559" y="1569660"/>
                </a:cubicBezTo>
                <a:cubicBezTo>
                  <a:pt x="4193065" y="1595286"/>
                  <a:pt x="3972701" y="1561755"/>
                  <a:pt x="3878020" y="1569660"/>
                </a:cubicBezTo>
                <a:cubicBezTo>
                  <a:pt x="3783339" y="1577565"/>
                  <a:pt x="3420308" y="1548196"/>
                  <a:pt x="3143237" y="1569660"/>
                </a:cubicBezTo>
                <a:cubicBezTo>
                  <a:pt x="2866166" y="1591124"/>
                  <a:pt x="2921435" y="1537298"/>
                  <a:pt x="2711698" y="1569660"/>
                </a:cubicBezTo>
                <a:cubicBezTo>
                  <a:pt x="2501961" y="1602022"/>
                  <a:pt x="2228042" y="1492432"/>
                  <a:pt x="1976916" y="1569660"/>
                </a:cubicBezTo>
                <a:cubicBezTo>
                  <a:pt x="1725790" y="1646888"/>
                  <a:pt x="1489070" y="1500803"/>
                  <a:pt x="1242133" y="1569660"/>
                </a:cubicBezTo>
                <a:cubicBezTo>
                  <a:pt x="995196" y="1638517"/>
                  <a:pt x="885904" y="1515104"/>
                  <a:pt x="734783" y="1569660"/>
                </a:cubicBezTo>
                <a:cubicBezTo>
                  <a:pt x="583662" y="1624216"/>
                  <a:pt x="149829" y="1523467"/>
                  <a:pt x="0" y="1569660"/>
                </a:cubicBezTo>
                <a:cubicBezTo>
                  <a:pt x="-43025" y="1374581"/>
                  <a:pt x="46829" y="1230753"/>
                  <a:pt x="0" y="1015047"/>
                </a:cubicBezTo>
                <a:cubicBezTo>
                  <a:pt x="-46829" y="799341"/>
                  <a:pt x="41508" y="657245"/>
                  <a:pt x="0" y="460434"/>
                </a:cubicBezTo>
                <a:cubicBezTo>
                  <a:pt x="-41508" y="263623"/>
                  <a:pt x="16194" y="183609"/>
                  <a:pt x="0" y="0"/>
                </a:cubicBezTo>
                <a:close/>
              </a:path>
            </a:pathLst>
          </a:custGeom>
          <a:ln>
            <a:noFill/>
          </a:ln>
        </p:spPr>
        <p:txBody>
          <a:bodyPr vert="horz" lIns="91440" tIns="45720" rIns="91440" bIns="45720" rtlCol="0" anchor="b">
            <a:normAutofit/>
          </a:bodyPr>
          <a:lstStyle/>
          <a:p>
            <a:pPr algn="ctr" defTabSz="914400">
              <a:lnSpc>
                <a:spcPct val="90000"/>
              </a:lnSpc>
              <a:spcBef>
                <a:spcPct val="0"/>
              </a:spcBef>
              <a:spcAft>
                <a:spcPts val="600"/>
              </a:spcAft>
            </a:pPr>
            <a:r>
              <a:rPr lang="en-US" sz="7200" b="1" u="sng">
                <a:ln w="9525">
                  <a:noFill/>
                  <a:prstDash val="solid"/>
                </a:ln>
                <a:solidFill>
                  <a:schemeClr val="accent1">
                    <a:lumMod val="75000"/>
                  </a:schemeClr>
                </a:solidFill>
                <a:latin typeface="Elephant Pro" panose="00000500000000000000" pitchFamily="2" charset="0"/>
                <a:ea typeface="+mj-ea"/>
                <a:cs typeface="+mj-cs"/>
              </a:rPr>
              <a:t>Scholarship Clinics!</a:t>
            </a:r>
          </a:p>
        </p:txBody>
      </p:sp>
      <p:sp>
        <p:nvSpPr>
          <p:cNvPr id="5" name="Content Placeholder 2">
            <a:extLst>
              <a:ext uri="{FF2B5EF4-FFF2-40B4-BE49-F238E27FC236}">
                <a16:creationId xmlns:a16="http://schemas.microsoft.com/office/drawing/2014/main" id="{4FC42B89-F670-4FC0-B497-A897F7E2E27C}"/>
              </a:ext>
            </a:extLst>
          </p:cNvPr>
          <p:cNvSpPr txBox="1">
            <a:spLocks/>
          </p:cNvSpPr>
          <p:nvPr/>
        </p:nvSpPr>
        <p:spPr>
          <a:xfrm>
            <a:off x="229726" y="93274"/>
            <a:ext cx="13608194" cy="798900"/>
          </a:xfrm>
          <a:prstGeom prst="rect">
            <a:avLst/>
          </a:prstGeom>
        </p:spPr>
        <p:txBody>
          <a:bodyPr vert="horz" lIns="91440" tIns="45720" rIns="91440" bIns="45720" rtlCol="0">
            <a:norm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buNone/>
            </a:pPr>
            <a:r>
              <a:rPr lang="en-US" sz="4000" b="1">
                <a:latin typeface="Bahnschrift SemiLight" panose="020B0502040204020203" pitchFamily="34" charset="0"/>
              </a:rPr>
              <a:t>Need some help? Come to our. . .  </a:t>
            </a:r>
          </a:p>
          <a:p>
            <a:endParaRPr lang="en-US" sz="2600"/>
          </a:p>
        </p:txBody>
      </p:sp>
      <p:pic>
        <p:nvPicPr>
          <p:cNvPr id="7" name="Picture 6">
            <a:extLst>
              <a:ext uri="{FF2B5EF4-FFF2-40B4-BE49-F238E27FC236}">
                <a16:creationId xmlns:a16="http://schemas.microsoft.com/office/drawing/2014/main" id="{262EDE9F-DDA4-41CC-AA1F-1CF07E2E1D76}"/>
              </a:ext>
            </a:extLst>
          </p:cNvPr>
          <p:cNvPicPr>
            <a:picLocks noChangeAspect="1"/>
          </p:cNvPicPr>
          <p:nvPr/>
        </p:nvPicPr>
        <p:blipFill>
          <a:blip r:embed="rId2">
            <a:duotone>
              <a:schemeClr val="accent5">
                <a:shade val="45000"/>
                <a:satMod val="135000"/>
              </a:schemeClr>
              <a:prstClr val="white"/>
            </a:duotone>
          </a:blip>
          <a:stretch>
            <a:fillRect/>
          </a:stretch>
        </p:blipFill>
        <p:spPr>
          <a:xfrm>
            <a:off x="0" y="2298332"/>
            <a:ext cx="13411200" cy="7760068"/>
          </a:xfrm>
          <a:prstGeom prst="rect">
            <a:avLst/>
          </a:prstGeom>
        </p:spPr>
      </p:pic>
      <p:sp>
        <p:nvSpPr>
          <p:cNvPr id="11" name="Content Placeholder 2">
            <a:extLst>
              <a:ext uri="{FF2B5EF4-FFF2-40B4-BE49-F238E27FC236}">
                <a16:creationId xmlns:a16="http://schemas.microsoft.com/office/drawing/2014/main" id="{9C1F7E83-0E48-4FC8-9BFE-542EE3B1E473}"/>
              </a:ext>
            </a:extLst>
          </p:cNvPr>
          <p:cNvSpPr txBox="1">
            <a:spLocks/>
          </p:cNvSpPr>
          <p:nvPr/>
        </p:nvSpPr>
        <p:spPr>
          <a:xfrm>
            <a:off x="8747759" y="4145220"/>
            <a:ext cx="4260544" cy="3493008"/>
          </a:xfrm>
          <a:custGeom>
            <a:avLst/>
            <a:gdLst>
              <a:gd name="connsiteX0" fmla="*/ 0 w 4260544"/>
              <a:gd name="connsiteY0" fmla="*/ 0 h 3493008"/>
              <a:gd name="connsiteX1" fmla="*/ 566044 w 4260544"/>
              <a:gd name="connsiteY1" fmla="*/ 0 h 3493008"/>
              <a:gd name="connsiteX2" fmla="*/ 1174693 w 4260544"/>
              <a:gd name="connsiteY2" fmla="*/ 0 h 3493008"/>
              <a:gd name="connsiteX3" fmla="*/ 1740737 w 4260544"/>
              <a:gd name="connsiteY3" fmla="*/ 0 h 3493008"/>
              <a:gd name="connsiteX4" fmla="*/ 2221569 w 4260544"/>
              <a:gd name="connsiteY4" fmla="*/ 0 h 3493008"/>
              <a:gd name="connsiteX5" fmla="*/ 2915429 w 4260544"/>
              <a:gd name="connsiteY5" fmla="*/ 0 h 3493008"/>
              <a:gd name="connsiteX6" fmla="*/ 3481473 w 4260544"/>
              <a:gd name="connsiteY6" fmla="*/ 0 h 3493008"/>
              <a:gd name="connsiteX7" fmla="*/ 4260544 w 4260544"/>
              <a:gd name="connsiteY7" fmla="*/ 0 h 3493008"/>
              <a:gd name="connsiteX8" fmla="*/ 4260544 w 4260544"/>
              <a:gd name="connsiteY8" fmla="*/ 698602 h 3493008"/>
              <a:gd name="connsiteX9" fmla="*/ 4260544 w 4260544"/>
              <a:gd name="connsiteY9" fmla="*/ 1467063 h 3493008"/>
              <a:gd name="connsiteX10" fmla="*/ 4260544 w 4260544"/>
              <a:gd name="connsiteY10" fmla="*/ 2130735 h 3493008"/>
              <a:gd name="connsiteX11" fmla="*/ 4260544 w 4260544"/>
              <a:gd name="connsiteY11" fmla="*/ 2794406 h 3493008"/>
              <a:gd name="connsiteX12" fmla="*/ 4260544 w 4260544"/>
              <a:gd name="connsiteY12" fmla="*/ 3493008 h 3493008"/>
              <a:gd name="connsiteX13" fmla="*/ 3779711 w 4260544"/>
              <a:gd name="connsiteY13" fmla="*/ 3493008 h 3493008"/>
              <a:gd name="connsiteX14" fmla="*/ 3128457 w 4260544"/>
              <a:gd name="connsiteY14" fmla="*/ 3493008 h 3493008"/>
              <a:gd name="connsiteX15" fmla="*/ 2519807 w 4260544"/>
              <a:gd name="connsiteY15" fmla="*/ 3493008 h 3493008"/>
              <a:gd name="connsiteX16" fmla="*/ 1953764 w 4260544"/>
              <a:gd name="connsiteY16" fmla="*/ 3493008 h 3493008"/>
              <a:gd name="connsiteX17" fmla="*/ 1387720 w 4260544"/>
              <a:gd name="connsiteY17" fmla="*/ 3493008 h 3493008"/>
              <a:gd name="connsiteX18" fmla="*/ 693860 w 4260544"/>
              <a:gd name="connsiteY18" fmla="*/ 3493008 h 3493008"/>
              <a:gd name="connsiteX19" fmla="*/ 0 w 4260544"/>
              <a:gd name="connsiteY19" fmla="*/ 3493008 h 3493008"/>
              <a:gd name="connsiteX20" fmla="*/ 0 w 4260544"/>
              <a:gd name="connsiteY20" fmla="*/ 2899197 h 3493008"/>
              <a:gd name="connsiteX21" fmla="*/ 0 w 4260544"/>
              <a:gd name="connsiteY21" fmla="*/ 2270455 h 3493008"/>
              <a:gd name="connsiteX22" fmla="*/ 0 w 4260544"/>
              <a:gd name="connsiteY22" fmla="*/ 1606784 h 3493008"/>
              <a:gd name="connsiteX23" fmla="*/ 0 w 4260544"/>
              <a:gd name="connsiteY23" fmla="*/ 943112 h 3493008"/>
              <a:gd name="connsiteX24" fmla="*/ 0 w 4260544"/>
              <a:gd name="connsiteY24" fmla="*/ 0 h 349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0544" h="3493008" fill="none" extrusionOk="0">
                <a:moveTo>
                  <a:pt x="0" y="0"/>
                </a:moveTo>
                <a:cubicBezTo>
                  <a:pt x="203272" y="22450"/>
                  <a:pt x="406710" y="10778"/>
                  <a:pt x="566044" y="0"/>
                </a:cubicBezTo>
                <a:cubicBezTo>
                  <a:pt x="725378" y="-10778"/>
                  <a:pt x="1037293" y="6326"/>
                  <a:pt x="1174693" y="0"/>
                </a:cubicBezTo>
                <a:cubicBezTo>
                  <a:pt x="1312093" y="-6326"/>
                  <a:pt x="1565071" y="21923"/>
                  <a:pt x="1740737" y="0"/>
                </a:cubicBezTo>
                <a:cubicBezTo>
                  <a:pt x="1916403" y="-21923"/>
                  <a:pt x="2097291" y="20606"/>
                  <a:pt x="2221569" y="0"/>
                </a:cubicBezTo>
                <a:cubicBezTo>
                  <a:pt x="2345847" y="-20606"/>
                  <a:pt x="2597331" y="-29612"/>
                  <a:pt x="2915429" y="0"/>
                </a:cubicBezTo>
                <a:cubicBezTo>
                  <a:pt x="3233527" y="29612"/>
                  <a:pt x="3326324" y="42"/>
                  <a:pt x="3481473" y="0"/>
                </a:cubicBezTo>
                <a:cubicBezTo>
                  <a:pt x="3636622" y="-42"/>
                  <a:pt x="3981407" y="-30165"/>
                  <a:pt x="4260544" y="0"/>
                </a:cubicBezTo>
                <a:cubicBezTo>
                  <a:pt x="4285274" y="169064"/>
                  <a:pt x="4277146" y="436283"/>
                  <a:pt x="4260544" y="698602"/>
                </a:cubicBezTo>
                <a:cubicBezTo>
                  <a:pt x="4243942" y="960921"/>
                  <a:pt x="4273778" y="1129292"/>
                  <a:pt x="4260544" y="1467063"/>
                </a:cubicBezTo>
                <a:cubicBezTo>
                  <a:pt x="4247310" y="1804834"/>
                  <a:pt x="4243131" y="1848175"/>
                  <a:pt x="4260544" y="2130735"/>
                </a:cubicBezTo>
                <a:cubicBezTo>
                  <a:pt x="4277957" y="2413295"/>
                  <a:pt x="4252856" y="2486912"/>
                  <a:pt x="4260544" y="2794406"/>
                </a:cubicBezTo>
                <a:cubicBezTo>
                  <a:pt x="4268232" y="3101900"/>
                  <a:pt x="4275886" y="3348558"/>
                  <a:pt x="4260544" y="3493008"/>
                </a:cubicBezTo>
                <a:cubicBezTo>
                  <a:pt x="4023608" y="3476208"/>
                  <a:pt x="3929938" y="3479168"/>
                  <a:pt x="3779711" y="3493008"/>
                </a:cubicBezTo>
                <a:cubicBezTo>
                  <a:pt x="3629484" y="3506848"/>
                  <a:pt x="3325850" y="3492895"/>
                  <a:pt x="3128457" y="3493008"/>
                </a:cubicBezTo>
                <a:cubicBezTo>
                  <a:pt x="2931064" y="3493121"/>
                  <a:pt x="2786925" y="3472789"/>
                  <a:pt x="2519807" y="3493008"/>
                </a:cubicBezTo>
                <a:cubicBezTo>
                  <a:pt x="2252689" y="3513228"/>
                  <a:pt x="2131897" y="3478248"/>
                  <a:pt x="1953764" y="3493008"/>
                </a:cubicBezTo>
                <a:cubicBezTo>
                  <a:pt x="1775631" y="3507768"/>
                  <a:pt x="1612571" y="3482487"/>
                  <a:pt x="1387720" y="3493008"/>
                </a:cubicBezTo>
                <a:cubicBezTo>
                  <a:pt x="1162869" y="3503529"/>
                  <a:pt x="1026945" y="3458569"/>
                  <a:pt x="693860" y="3493008"/>
                </a:cubicBezTo>
                <a:cubicBezTo>
                  <a:pt x="360775" y="3527447"/>
                  <a:pt x="213281" y="3478869"/>
                  <a:pt x="0" y="3493008"/>
                </a:cubicBezTo>
                <a:cubicBezTo>
                  <a:pt x="25281" y="3329924"/>
                  <a:pt x="28973" y="3120031"/>
                  <a:pt x="0" y="2899197"/>
                </a:cubicBezTo>
                <a:cubicBezTo>
                  <a:pt x="-28973" y="2678363"/>
                  <a:pt x="26664" y="2466765"/>
                  <a:pt x="0" y="2270455"/>
                </a:cubicBezTo>
                <a:cubicBezTo>
                  <a:pt x="-26664" y="2074145"/>
                  <a:pt x="26849" y="1778904"/>
                  <a:pt x="0" y="1606784"/>
                </a:cubicBezTo>
                <a:cubicBezTo>
                  <a:pt x="-26849" y="1434664"/>
                  <a:pt x="23169" y="1181448"/>
                  <a:pt x="0" y="943112"/>
                </a:cubicBezTo>
                <a:cubicBezTo>
                  <a:pt x="-23169" y="704776"/>
                  <a:pt x="-7489" y="403801"/>
                  <a:pt x="0" y="0"/>
                </a:cubicBezTo>
                <a:close/>
              </a:path>
              <a:path w="4260544" h="3493008" stroke="0" extrusionOk="0">
                <a:moveTo>
                  <a:pt x="0" y="0"/>
                </a:moveTo>
                <a:cubicBezTo>
                  <a:pt x="297746" y="30759"/>
                  <a:pt x="501113" y="23563"/>
                  <a:pt x="651255" y="0"/>
                </a:cubicBezTo>
                <a:cubicBezTo>
                  <a:pt x="801398" y="-23563"/>
                  <a:pt x="1004899" y="-12708"/>
                  <a:pt x="1345115" y="0"/>
                </a:cubicBezTo>
                <a:cubicBezTo>
                  <a:pt x="1685331" y="12708"/>
                  <a:pt x="1741610" y="-205"/>
                  <a:pt x="2038975" y="0"/>
                </a:cubicBezTo>
                <a:cubicBezTo>
                  <a:pt x="2336340" y="205"/>
                  <a:pt x="2358159" y="-19209"/>
                  <a:pt x="2519807" y="0"/>
                </a:cubicBezTo>
                <a:cubicBezTo>
                  <a:pt x="2681455" y="19209"/>
                  <a:pt x="2993801" y="-5075"/>
                  <a:pt x="3171062" y="0"/>
                </a:cubicBezTo>
                <a:cubicBezTo>
                  <a:pt x="3348323" y="5075"/>
                  <a:pt x="3792251" y="47197"/>
                  <a:pt x="4260544" y="0"/>
                </a:cubicBezTo>
                <a:cubicBezTo>
                  <a:pt x="4258273" y="343688"/>
                  <a:pt x="4267886" y="425544"/>
                  <a:pt x="4260544" y="698602"/>
                </a:cubicBezTo>
                <a:cubicBezTo>
                  <a:pt x="4253202" y="971660"/>
                  <a:pt x="4276060" y="1160113"/>
                  <a:pt x="4260544" y="1362273"/>
                </a:cubicBezTo>
                <a:cubicBezTo>
                  <a:pt x="4245028" y="1564433"/>
                  <a:pt x="4288471" y="1720197"/>
                  <a:pt x="4260544" y="1956084"/>
                </a:cubicBezTo>
                <a:cubicBezTo>
                  <a:pt x="4232617" y="2191971"/>
                  <a:pt x="4266243" y="2473808"/>
                  <a:pt x="4260544" y="2724546"/>
                </a:cubicBezTo>
                <a:cubicBezTo>
                  <a:pt x="4254845" y="2975284"/>
                  <a:pt x="4229580" y="3204429"/>
                  <a:pt x="4260544" y="3493008"/>
                </a:cubicBezTo>
                <a:cubicBezTo>
                  <a:pt x="4102506" y="3474425"/>
                  <a:pt x="3881247" y="3497307"/>
                  <a:pt x="3737106" y="3493008"/>
                </a:cubicBezTo>
                <a:cubicBezTo>
                  <a:pt x="3592965" y="3488709"/>
                  <a:pt x="3361414" y="3513351"/>
                  <a:pt x="3043246" y="3493008"/>
                </a:cubicBezTo>
                <a:cubicBezTo>
                  <a:pt x="2725078" y="3472665"/>
                  <a:pt x="2666474" y="3515300"/>
                  <a:pt x="2477202" y="3493008"/>
                </a:cubicBezTo>
                <a:cubicBezTo>
                  <a:pt x="2287930" y="3470716"/>
                  <a:pt x="2061842" y="3517151"/>
                  <a:pt x="1953764" y="3493008"/>
                </a:cubicBezTo>
                <a:cubicBezTo>
                  <a:pt x="1845686" y="3468865"/>
                  <a:pt x="1475634" y="3473093"/>
                  <a:pt x="1302509" y="3493008"/>
                </a:cubicBezTo>
                <a:cubicBezTo>
                  <a:pt x="1129384" y="3512923"/>
                  <a:pt x="959633" y="3493136"/>
                  <a:pt x="736465" y="3493008"/>
                </a:cubicBezTo>
                <a:cubicBezTo>
                  <a:pt x="513297" y="3492880"/>
                  <a:pt x="248923" y="3513188"/>
                  <a:pt x="0" y="3493008"/>
                </a:cubicBezTo>
                <a:cubicBezTo>
                  <a:pt x="7920" y="3196120"/>
                  <a:pt x="27053" y="3055220"/>
                  <a:pt x="0" y="2864267"/>
                </a:cubicBezTo>
                <a:cubicBezTo>
                  <a:pt x="-27053" y="2673314"/>
                  <a:pt x="14185" y="2442109"/>
                  <a:pt x="0" y="2270455"/>
                </a:cubicBezTo>
                <a:cubicBezTo>
                  <a:pt x="-14185" y="2098801"/>
                  <a:pt x="-5319" y="1746314"/>
                  <a:pt x="0" y="1571854"/>
                </a:cubicBezTo>
                <a:cubicBezTo>
                  <a:pt x="5319" y="1397394"/>
                  <a:pt x="18521" y="1130155"/>
                  <a:pt x="0" y="943112"/>
                </a:cubicBezTo>
                <a:cubicBezTo>
                  <a:pt x="-18521" y="756069"/>
                  <a:pt x="-44599" y="253414"/>
                  <a:pt x="0" y="0"/>
                </a:cubicBezTo>
                <a:close/>
              </a:path>
            </a:pathLst>
          </a:custGeom>
          <a:solidFill>
            <a:schemeClr val="accent1">
              <a:lumMod val="20000"/>
              <a:lumOff val="80000"/>
            </a:schemeClr>
          </a:solidFill>
          <a:ln w="12700">
            <a:solidFill>
              <a:schemeClr val="tx1"/>
            </a:solidFill>
            <a:extLst>
              <a:ext uri="{C807C97D-BFC1-408E-A445-0C87EB9F89A2}">
                <ask:lineSketchStyleProps xmlns:ask="http://schemas.microsoft.com/office/drawing/2018/sketchyshapes" sd="3601644368">
                  <a:prstGeom prst="rect">
                    <a:avLst/>
                  </a:prstGeom>
                  <ask:type>
                    <ask:lineSketchFreehand/>
                  </ask:type>
                </ask:lineSketchStyleProps>
              </a:ext>
            </a:extLst>
          </a:ln>
        </p:spPr>
        <p:txBody>
          <a:bodyPr vert="horz" lIns="91440" tIns="45720" rIns="91440" bIns="45720" rtlCol="0">
            <a:norm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ctr">
              <a:buFont typeface="Arial" panose="020B0604020202020204" pitchFamily="34" charset="0"/>
              <a:buNone/>
            </a:pPr>
            <a:r>
              <a:rPr lang="en-US" sz="3200" b="1" u="sng">
                <a:latin typeface="Bahnschrift SemiBold" panose="020B0502040204020203" pitchFamily="34" charset="0"/>
              </a:rPr>
              <a:t>Help with:</a:t>
            </a:r>
          </a:p>
          <a:p>
            <a:pPr marL="0" indent="0" algn="ctr">
              <a:buFont typeface="Arial" panose="020B0604020202020204" pitchFamily="34" charset="0"/>
              <a:buNone/>
            </a:pPr>
            <a:endParaRPr lang="en-US" sz="500" b="1">
              <a:latin typeface="Bahnschrift SemiLight" panose="020B0502040204020203" pitchFamily="34" charset="0"/>
            </a:endParaRPr>
          </a:p>
          <a:p>
            <a:pPr marL="0" indent="0" algn="ctr">
              <a:buFont typeface="Arial" panose="020B0604020202020204" pitchFamily="34" charset="0"/>
              <a:buNone/>
            </a:pPr>
            <a:r>
              <a:rPr lang="en-US" sz="4000" b="1">
                <a:latin typeface="Bahnschrift SemiLight" panose="020B0502040204020203" pitchFamily="34" charset="0"/>
              </a:rPr>
              <a:t>Essays and Resumes</a:t>
            </a:r>
          </a:p>
          <a:p>
            <a:endParaRPr lang="en-US" sz="2600"/>
          </a:p>
        </p:txBody>
      </p:sp>
      <p:sp>
        <p:nvSpPr>
          <p:cNvPr id="13" name="Explosion: 8 Points 12">
            <a:extLst>
              <a:ext uri="{FF2B5EF4-FFF2-40B4-BE49-F238E27FC236}">
                <a16:creationId xmlns:a16="http://schemas.microsoft.com/office/drawing/2014/main" id="{AFAA7CC2-6B31-4497-8EDD-4B526F5FC854}"/>
              </a:ext>
            </a:extLst>
          </p:cNvPr>
          <p:cNvSpPr/>
          <p:nvPr/>
        </p:nvSpPr>
        <p:spPr>
          <a:xfrm>
            <a:off x="4663440" y="3535385"/>
            <a:ext cx="4084320" cy="47126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FCE25A9-6019-447C-8EBC-D5519DA006C9}"/>
              </a:ext>
            </a:extLst>
          </p:cNvPr>
          <p:cNvSpPr txBox="1">
            <a:spLocks/>
          </p:cNvSpPr>
          <p:nvPr/>
        </p:nvSpPr>
        <p:spPr>
          <a:xfrm>
            <a:off x="5191626" y="5092824"/>
            <a:ext cx="3027947" cy="798900"/>
          </a:xfrm>
          <a:prstGeom prst="rect">
            <a:avLst/>
          </a:prstGeom>
        </p:spPr>
        <p:txBody>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ctr">
              <a:buNone/>
            </a:pPr>
            <a:endParaRPr lang="en-US" sz="3200">
              <a:solidFill>
                <a:srgbClr val="C00000"/>
              </a:solidFill>
              <a:latin typeface="Bahnschrift SemiBold" panose="020B0502040204020203" pitchFamily="34" charset="0"/>
            </a:endParaRPr>
          </a:p>
        </p:txBody>
      </p:sp>
      <p:sp>
        <p:nvSpPr>
          <p:cNvPr id="16" name="Content Placeholder 2">
            <a:extLst>
              <a:ext uri="{FF2B5EF4-FFF2-40B4-BE49-F238E27FC236}">
                <a16:creationId xmlns:a16="http://schemas.microsoft.com/office/drawing/2014/main" id="{A1B3129E-D7B5-4E44-8F92-C87B43E133E2}"/>
              </a:ext>
            </a:extLst>
          </p:cNvPr>
          <p:cNvSpPr txBox="1">
            <a:spLocks/>
          </p:cNvSpPr>
          <p:nvPr/>
        </p:nvSpPr>
        <p:spPr>
          <a:xfrm>
            <a:off x="302172" y="4145220"/>
            <a:ext cx="4260544" cy="3488601"/>
          </a:xfrm>
          <a:custGeom>
            <a:avLst/>
            <a:gdLst>
              <a:gd name="connsiteX0" fmla="*/ 0 w 4260544"/>
              <a:gd name="connsiteY0" fmla="*/ 0 h 3488601"/>
              <a:gd name="connsiteX1" fmla="*/ 566044 w 4260544"/>
              <a:gd name="connsiteY1" fmla="*/ 0 h 3488601"/>
              <a:gd name="connsiteX2" fmla="*/ 1174693 w 4260544"/>
              <a:gd name="connsiteY2" fmla="*/ 0 h 3488601"/>
              <a:gd name="connsiteX3" fmla="*/ 1740737 w 4260544"/>
              <a:gd name="connsiteY3" fmla="*/ 0 h 3488601"/>
              <a:gd name="connsiteX4" fmla="*/ 2221569 w 4260544"/>
              <a:gd name="connsiteY4" fmla="*/ 0 h 3488601"/>
              <a:gd name="connsiteX5" fmla="*/ 2915429 w 4260544"/>
              <a:gd name="connsiteY5" fmla="*/ 0 h 3488601"/>
              <a:gd name="connsiteX6" fmla="*/ 3481473 w 4260544"/>
              <a:gd name="connsiteY6" fmla="*/ 0 h 3488601"/>
              <a:gd name="connsiteX7" fmla="*/ 4260544 w 4260544"/>
              <a:gd name="connsiteY7" fmla="*/ 0 h 3488601"/>
              <a:gd name="connsiteX8" fmla="*/ 4260544 w 4260544"/>
              <a:gd name="connsiteY8" fmla="*/ 697720 h 3488601"/>
              <a:gd name="connsiteX9" fmla="*/ 4260544 w 4260544"/>
              <a:gd name="connsiteY9" fmla="*/ 1465212 h 3488601"/>
              <a:gd name="connsiteX10" fmla="*/ 4260544 w 4260544"/>
              <a:gd name="connsiteY10" fmla="*/ 2128047 h 3488601"/>
              <a:gd name="connsiteX11" fmla="*/ 4260544 w 4260544"/>
              <a:gd name="connsiteY11" fmla="*/ 2790881 h 3488601"/>
              <a:gd name="connsiteX12" fmla="*/ 4260544 w 4260544"/>
              <a:gd name="connsiteY12" fmla="*/ 3488601 h 3488601"/>
              <a:gd name="connsiteX13" fmla="*/ 3779711 w 4260544"/>
              <a:gd name="connsiteY13" fmla="*/ 3488601 h 3488601"/>
              <a:gd name="connsiteX14" fmla="*/ 3128457 w 4260544"/>
              <a:gd name="connsiteY14" fmla="*/ 3488601 h 3488601"/>
              <a:gd name="connsiteX15" fmla="*/ 2519807 w 4260544"/>
              <a:gd name="connsiteY15" fmla="*/ 3488601 h 3488601"/>
              <a:gd name="connsiteX16" fmla="*/ 1953764 w 4260544"/>
              <a:gd name="connsiteY16" fmla="*/ 3488601 h 3488601"/>
              <a:gd name="connsiteX17" fmla="*/ 1387720 w 4260544"/>
              <a:gd name="connsiteY17" fmla="*/ 3488601 h 3488601"/>
              <a:gd name="connsiteX18" fmla="*/ 693860 w 4260544"/>
              <a:gd name="connsiteY18" fmla="*/ 3488601 h 3488601"/>
              <a:gd name="connsiteX19" fmla="*/ 0 w 4260544"/>
              <a:gd name="connsiteY19" fmla="*/ 3488601 h 3488601"/>
              <a:gd name="connsiteX20" fmla="*/ 0 w 4260544"/>
              <a:gd name="connsiteY20" fmla="*/ 2895539 h 3488601"/>
              <a:gd name="connsiteX21" fmla="*/ 0 w 4260544"/>
              <a:gd name="connsiteY21" fmla="*/ 2267591 h 3488601"/>
              <a:gd name="connsiteX22" fmla="*/ 0 w 4260544"/>
              <a:gd name="connsiteY22" fmla="*/ 1604756 h 3488601"/>
              <a:gd name="connsiteX23" fmla="*/ 0 w 4260544"/>
              <a:gd name="connsiteY23" fmla="*/ 941922 h 3488601"/>
              <a:gd name="connsiteX24" fmla="*/ 0 w 4260544"/>
              <a:gd name="connsiteY24" fmla="*/ 0 h 34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0544" h="3488601" fill="none" extrusionOk="0">
                <a:moveTo>
                  <a:pt x="0" y="0"/>
                </a:moveTo>
                <a:cubicBezTo>
                  <a:pt x="203272" y="22450"/>
                  <a:pt x="406710" y="10778"/>
                  <a:pt x="566044" y="0"/>
                </a:cubicBezTo>
                <a:cubicBezTo>
                  <a:pt x="725378" y="-10778"/>
                  <a:pt x="1037293" y="6326"/>
                  <a:pt x="1174693" y="0"/>
                </a:cubicBezTo>
                <a:cubicBezTo>
                  <a:pt x="1312093" y="-6326"/>
                  <a:pt x="1565071" y="21923"/>
                  <a:pt x="1740737" y="0"/>
                </a:cubicBezTo>
                <a:cubicBezTo>
                  <a:pt x="1916403" y="-21923"/>
                  <a:pt x="2097291" y="20606"/>
                  <a:pt x="2221569" y="0"/>
                </a:cubicBezTo>
                <a:cubicBezTo>
                  <a:pt x="2345847" y="-20606"/>
                  <a:pt x="2597331" y="-29612"/>
                  <a:pt x="2915429" y="0"/>
                </a:cubicBezTo>
                <a:cubicBezTo>
                  <a:pt x="3233527" y="29612"/>
                  <a:pt x="3326324" y="42"/>
                  <a:pt x="3481473" y="0"/>
                </a:cubicBezTo>
                <a:cubicBezTo>
                  <a:pt x="3636622" y="-42"/>
                  <a:pt x="3981407" y="-30165"/>
                  <a:pt x="4260544" y="0"/>
                </a:cubicBezTo>
                <a:cubicBezTo>
                  <a:pt x="4265641" y="238712"/>
                  <a:pt x="4237077" y="526982"/>
                  <a:pt x="4260544" y="697720"/>
                </a:cubicBezTo>
                <a:cubicBezTo>
                  <a:pt x="4284011" y="868458"/>
                  <a:pt x="4233190" y="1179265"/>
                  <a:pt x="4260544" y="1465212"/>
                </a:cubicBezTo>
                <a:cubicBezTo>
                  <a:pt x="4287898" y="1751159"/>
                  <a:pt x="4274635" y="1855418"/>
                  <a:pt x="4260544" y="2128047"/>
                </a:cubicBezTo>
                <a:cubicBezTo>
                  <a:pt x="4246453" y="2400677"/>
                  <a:pt x="4280030" y="2500276"/>
                  <a:pt x="4260544" y="2790881"/>
                </a:cubicBezTo>
                <a:cubicBezTo>
                  <a:pt x="4241058" y="3081486"/>
                  <a:pt x="4269917" y="3158967"/>
                  <a:pt x="4260544" y="3488601"/>
                </a:cubicBezTo>
                <a:cubicBezTo>
                  <a:pt x="4023608" y="3471801"/>
                  <a:pt x="3929938" y="3474761"/>
                  <a:pt x="3779711" y="3488601"/>
                </a:cubicBezTo>
                <a:cubicBezTo>
                  <a:pt x="3629484" y="3502441"/>
                  <a:pt x="3325850" y="3488488"/>
                  <a:pt x="3128457" y="3488601"/>
                </a:cubicBezTo>
                <a:cubicBezTo>
                  <a:pt x="2931064" y="3488714"/>
                  <a:pt x="2786925" y="3468382"/>
                  <a:pt x="2519807" y="3488601"/>
                </a:cubicBezTo>
                <a:cubicBezTo>
                  <a:pt x="2252689" y="3508821"/>
                  <a:pt x="2131897" y="3473841"/>
                  <a:pt x="1953764" y="3488601"/>
                </a:cubicBezTo>
                <a:cubicBezTo>
                  <a:pt x="1775631" y="3503361"/>
                  <a:pt x="1612571" y="3478080"/>
                  <a:pt x="1387720" y="3488601"/>
                </a:cubicBezTo>
                <a:cubicBezTo>
                  <a:pt x="1162869" y="3499122"/>
                  <a:pt x="1026945" y="3454162"/>
                  <a:pt x="693860" y="3488601"/>
                </a:cubicBezTo>
                <a:cubicBezTo>
                  <a:pt x="360775" y="3523040"/>
                  <a:pt x="213281" y="3474462"/>
                  <a:pt x="0" y="3488601"/>
                </a:cubicBezTo>
                <a:cubicBezTo>
                  <a:pt x="21212" y="3241136"/>
                  <a:pt x="6504" y="3181589"/>
                  <a:pt x="0" y="2895539"/>
                </a:cubicBezTo>
                <a:cubicBezTo>
                  <a:pt x="-6504" y="2609489"/>
                  <a:pt x="-15960" y="2485764"/>
                  <a:pt x="0" y="2267591"/>
                </a:cubicBezTo>
                <a:cubicBezTo>
                  <a:pt x="15960" y="2049418"/>
                  <a:pt x="-4269" y="1876852"/>
                  <a:pt x="0" y="1604756"/>
                </a:cubicBezTo>
                <a:cubicBezTo>
                  <a:pt x="4269" y="1332661"/>
                  <a:pt x="-15868" y="1092240"/>
                  <a:pt x="0" y="941922"/>
                </a:cubicBezTo>
                <a:cubicBezTo>
                  <a:pt x="15868" y="791604"/>
                  <a:pt x="2466" y="243273"/>
                  <a:pt x="0" y="0"/>
                </a:cubicBezTo>
                <a:close/>
              </a:path>
              <a:path w="4260544" h="3488601" stroke="0" extrusionOk="0">
                <a:moveTo>
                  <a:pt x="0" y="0"/>
                </a:moveTo>
                <a:cubicBezTo>
                  <a:pt x="297746" y="30759"/>
                  <a:pt x="501113" y="23563"/>
                  <a:pt x="651255" y="0"/>
                </a:cubicBezTo>
                <a:cubicBezTo>
                  <a:pt x="801398" y="-23563"/>
                  <a:pt x="1004899" y="-12708"/>
                  <a:pt x="1345115" y="0"/>
                </a:cubicBezTo>
                <a:cubicBezTo>
                  <a:pt x="1685331" y="12708"/>
                  <a:pt x="1741610" y="-205"/>
                  <a:pt x="2038975" y="0"/>
                </a:cubicBezTo>
                <a:cubicBezTo>
                  <a:pt x="2336340" y="205"/>
                  <a:pt x="2358159" y="-19209"/>
                  <a:pt x="2519807" y="0"/>
                </a:cubicBezTo>
                <a:cubicBezTo>
                  <a:pt x="2681455" y="19209"/>
                  <a:pt x="2993801" y="-5075"/>
                  <a:pt x="3171062" y="0"/>
                </a:cubicBezTo>
                <a:cubicBezTo>
                  <a:pt x="3348323" y="5075"/>
                  <a:pt x="3792251" y="47197"/>
                  <a:pt x="4260544" y="0"/>
                </a:cubicBezTo>
                <a:cubicBezTo>
                  <a:pt x="4239057" y="189632"/>
                  <a:pt x="4256059" y="360658"/>
                  <a:pt x="4260544" y="697720"/>
                </a:cubicBezTo>
                <a:cubicBezTo>
                  <a:pt x="4265029" y="1034782"/>
                  <a:pt x="4287002" y="1112397"/>
                  <a:pt x="4260544" y="1360554"/>
                </a:cubicBezTo>
                <a:cubicBezTo>
                  <a:pt x="4234086" y="1608711"/>
                  <a:pt x="4288091" y="1717324"/>
                  <a:pt x="4260544" y="1953617"/>
                </a:cubicBezTo>
                <a:cubicBezTo>
                  <a:pt x="4232997" y="2189910"/>
                  <a:pt x="4222547" y="2560857"/>
                  <a:pt x="4260544" y="2721109"/>
                </a:cubicBezTo>
                <a:cubicBezTo>
                  <a:pt x="4298541" y="2881361"/>
                  <a:pt x="4273275" y="3279336"/>
                  <a:pt x="4260544" y="3488601"/>
                </a:cubicBezTo>
                <a:cubicBezTo>
                  <a:pt x="4102506" y="3470018"/>
                  <a:pt x="3881247" y="3492900"/>
                  <a:pt x="3737106" y="3488601"/>
                </a:cubicBezTo>
                <a:cubicBezTo>
                  <a:pt x="3592965" y="3484302"/>
                  <a:pt x="3361414" y="3508944"/>
                  <a:pt x="3043246" y="3488601"/>
                </a:cubicBezTo>
                <a:cubicBezTo>
                  <a:pt x="2725078" y="3468258"/>
                  <a:pt x="2666474" y="3510893"/>
                  <a:pt x="2477202" y="3488601"/>
                </a:cubicBezTo>
                <a:cubicBezTo>
                  <a:pt x="2287930" y="3466309"/>
                  <a:pt x="2061842" y="3512744"/>
                  <a:pt x="1953764" y="3488601"/>
                </a:cubicBezTo>
                <a:cubicBezTo>
                  <a:pt x="1845686" y="3464458"/>
                  <a:pt x="1475634" y="3468686"/>
                  <a:pt x="1302509" y="3488601"/>
                </a:cubicBezTo>
                <a:cubicBezTo>
                  <a:pt x="1129384" y="3508516"/>
                  <a:pt x="959633" y="3488729"/>
                  <a:pt x="736465" y="3488601"/>
                </a:cubicBezTo>
                <a:cubicBezTo>
                  <a:pt x="513297" y="3488473"/>
                  <a:pt x="248923" y="3508781"/>
                  <a:pt x="0" y="3488601"/>
                </a:cubicBezTo>
                <a:cubicBezTo>
                  <a:pt x="-24965" y="3283692"/>
                  <a:pt x="-11441" y="3109868"/>
                  <a:pt x="0" y="2860653"/>
                </a:cubicBezTo>
                <a:cubicBezTo>
                  <a:pt x="11441" y="2611438"/>
                  <a:pt x="-29483" y="2443217"/>
                  <a:pt x="0" y="2267591"/>
                </a:cubicBezTo>
                <a:cubicBezTo>
                  <a:pt x="29483" y="2091965"/>
                  <a:pt x="-32196" y="1865692"/>
                  <a:pt x="0" y="1569870"/>
                </a:cubicBezTo>
                <a:cubicBezTo>
                  <a:pt x="32196" y="1274048"/>
                  <a:pt x="-24765" y="1253738"/>
                  <a:pt x="0" y="941922"/>
                </a:cubicBezTo>
                <a:cubicBezTo>
                  <a:pt x="24765" y="630106"/>
                  <a:pt x="-14968" y="373939"/>
                  <a:pt x="0" y="0"/>
                </a:cubicBezTo>
                <a:close/>
              </a:path>
            </a:pathLst>
          </a:custGeom>
          <a:solidFill>
            <a:schemeClr val="accent5">
              <a:lumMod val="20000"/>
              <a:lumOff val="80000"/>
            </a:schemeClr>
          </a:solidFill>
          <a:ln w="12700">
            <a:solidFill>
              <a:schemeClr val="tx1"/>
            </a:solidFill>
            <a:extLst>
              <a:ext uri="{C807C97D-BFC1-408E-A445-0C87EB9F89A2}">
                <ask:lineSketchStyleProps xmlns:ask="http://schemas.microsoft.com/office/drawing/2018/sketchyshapes" sd="3601644368">
                  <a:prstGeom prst="rect">
                    <a:avLst/>
                  </a:prstGeom>
                  <ask:type>
                    <ask:lineSketchFreehand/>
                  </ask:type>
                </ask:lineSketchStyleProps>
              </a:ext>
            </a:extLst>
          </a:ln>
        </p:spPr>
        <p:txBody>
          <a:bodyPr vert="horz" lIns="91440" tIns="45720" rIns="91440" bIns="45720" rtlCol="0">
            <a:normAutofit/>
          </a:bodyPr>
          <a:lst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a:lstStyle>
          <a:p>
            <a:pPr marL="0" indent="0" algn="ctr">
              <a:buFont typeface="Arial" panose="020B0604020202020204" pitchFamily="34" charset="0"/>
              <a:buNone/>
            </a:pPr>
            <a:r>
              <a:rPr lang="en-US" sz="3200" b="1" u="sng">
                <a:latin typeface="Bahnschrift SemiBold" panose="020B0502040204020203" pitchFamily="34" charset="0"/>
              </a:rPr>
              <a:t>In the library </a:t>
            </a:r>
          </a:p>
          <a:p>
            <a:pPr marL="0" indent="0" algn="ctr">
              <a:buFont typeface="Arial" panose="020B0604020202020204" pitchFamily="34" charset="0"/>
              <a:buNone/>
            </a:pPr>
            <a:r>
              <a:rPr lang="en-US" sz="3200" b="1" u="sng">
                <a:latin typeface="Bahnschrift SemiBold" panose="020B0502040204020203" pitchFamily="34" charset="0"/>
              </a:rPr>
              <a:t>During WIN</a:t>
            </a:r>
          </a:p>
          <a:p>
            <a:pPr marL="0" indent="0" algn="ctr">
              <a:buFont typeface="Arial" panose="020B0604020202020204" pitchFamily="34" charset="0"/>
              <a:buNone/>
            </a:pPr>
            <a:endParaRPr lang="en-US" sz="500" b="1">
              <a:latin typeface="Bahnschrift SemiLight" panose="020B0502040204020203" pitchFamily="34" charset="0"/>
            </a:endParaRPr>
          </a:p>
          <a:p>
            <a:pPr marL="0" indent="0" algn="ctr">
              <a:buFont typeface="Arial" panose="020B0604020202020204" pitchFamily="34" charset="0"/>
              <a:buNone/>
            </a:pPr>
            <a:r>
              <a:rPr lang="en-US" sz="4000" b="1">
                <a:latin typeface="Bahnschrift SemiLight" panose="020B0502040204020203" pitchFamily="34" charset="0"/>
              </a:rPr>
              <a:t>Tuesdays and Thursdays in January </a:t>
            </a:r>
          </a:p>
          <a:p>
            <a:endParaRPr lang="en-US" sz="2600"/>
          </a:p>
        </p:txBody>
      </p:sp>
    </p:spTree>
    <p:extLst>
      <p:ext uri="{BB962C8B-B14F-4D97-AF65-F5344CB8AC3E}">
        <p14:creationId xmlns:p14="http://schemas.microsoft.com/office/powerpoint/2010/main" val="173373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l="-6000" r="-6000"/>
          </a:stretch>
        </a:blipFill>
        <a:effectLst/>
      </p:bgPr>
    </p:bg>
    <p:spTree>
      <p:nvGrpSpPr>
        <p:cNvPr id="1" name=""/>
        <p:cNvGrpSpPr/>
        <p:nvPr/>
      </p:nvGrpSpPr>
      <p:grpSpPr>
        <a:xfrm>
          <a:off x="0" y="0"/>
          <a:ext cx="0" cy="0"/>
          <a:chOff x="0" y="0"/>
          <a:chExt cx="0" cy="0"/>
        </a:xfrm>
      </p:grpSpPr>
      <p:pic>
        <p:nvPicPr>
          <p:cNvPr id="6" name="Picture 5" descr="A qr code with a logo&#10;&#10;Description automatically generated">
            <a:extLst>
              <a:ext uri="{FF2B5EF4-FFF2-40B4-BE49-F238E27FC236}">
                <a16:creationId xmlns:a16="http://schemas.microsoft.com/office/drawing/2014/main" id="{F4A1782A-59E3-47EA-135B-4A464F569FE3}"/>
              </a:ext>
            </a:extLst>
          </p:cNvPr>
          <p:cNvPicPr>
            <a:picLocks noChangeAspect="1"/>
          </p:cNvPicPr>
          <p:nvPr/>
        </p:nvPicPr>
        <p:blipFill>
          <a:blip r:embed="rId3"/>
          <a:stretch>
            <a:fillRect/>
          </a:stretch>
        </p:blipFill>
        <p:spPr>
          <a:xfrm>
            <a:off x="7390873" y="4798127"/>
            <a:ext cx="4588868" cy="4710140"/>
          </a:xfrm>
          <a:prstGeom prst="rect">
            <a:avLst/>
          </a:prstGeom>
        </p:spPr>
      </p:pic>
      <p:sp>
        <p:nvSpPr>
          <p:cNvPr id="7" name="Rectangle 6">
            <a:extLst>
              <a:ext uri="{FF2B5EF4-FFF2-40B4-BE49-F238E27FC236}">
                <a16:creationId xmlns:a16="http://schemas.microsoft.com/office/drawing/2014/main" id="{6DECD0DF-58CC-A867-F9C8-678F2FC47E65}"/>
              </a:ext>
            </a:extLst>
          </p:cNvPr>
          <p:cNvSpPr/>
          <p:nvPr/>
        </p:nvSpPr>
        <p:spPr>
          <a:xfrm>
            <a:off x="941698" y="3410432"/>
            <a:ext cx="5352846" cy="3231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rtl="0">
              <a:buFont typeface="Arial,Sans-Serif"/>
              <a:buChar char="•"/>
            </a:pPr>
            <a:r>
              <a:rPr lang="en-US" sz="4100" baseline="0" dirty="0">
                <a:solidFill>
                  <a:schemeClr val="tx1"/>
                </a:solidFill>
                <a:latin typeface="Bahnschrift SemiLight"/>
                <a:ea typeface="Arial"/>
                <a:cs typeface="Arial"/>
              </a:rPr>
              <a:t>Career Center</a:t>
            </a:r>
            <a:r>
              <a:rPr lang="en-US" sz="4100" dirty="0">
                <a:solidFill>
                  <a:schemeClr val="tx1"/>
                </a:solidFill>
                <a:latin typeface="Bahnschrift SemiLight"/>
                <a:ea typeface="Arial"/>
                <a:cs typeface="Arial"/>
              </a:rPr>
              <a:t>​</a:t>
            </a:r>
          </a:p>
          <a:p>
            <a:pPr marL="285750" lvl="0" indent="-285750" rtl="0">
              <a:buFont typeface="Arial,Sans-Serif"/>
              <a:buChar char="•"/>
            </a:pPr>
            <a:r>
              <a:rPr lang="en-US" sz="4100" baseline="0" dirty="0">
                <a:solidFill>
                  <a:schemeClr val="tx1"/>
                </a:solidFill>
                <a:latin typeface="Bahnschrift SemiLight"/>
                <a:ea typeface="Arial"/>
                <a:cs typeface="Arial"/>
              </a:rPr>
              <a:t>Library </a:t>
            </a:r>
            <a:r>
              <a:rPr lang="en-US" sz="4100" dirty="0">
                <a:solidFill>
                  <a:schemeClr val="tx1"/>
                </a:solidFill>
                <a:latin typeface="Bahnschrift SemiLight"/>
                <a:ea typeface="Arial"/>
                <a:cs typeface="Arial"/>
              </a:rPr>
              <a:t>​</a:t>
            </a:r>
          </a:p>
          <a:p>
            <a:pPr marL="285750" lvl="0" indent="-285750" rtl="0">
              <a:buFont typeface="Arial,Sans-Serif"/>
              <a:buChar char="•"/>
            </a:pPr>
            <a:r>
              <a:rPr lang="en-US" sz="4100" baseline="0" dirty="0">
                <a:solidFill>
                  <a:schemeClr val="tx1"/>
                </a:solidFill>
                <a:latin typeface="Bahnschrift SemiLight"/>
                <a:ea typeface="Arial"/>
                <a:cs typeface="Arial"/>
              </a:rPr>
              <a:t>Tables during some days during lunch </a:t>
            </a:r>
            <a:endParaRPr lang="en-US" dirty="0">
              <a:solidFill>
                <a:schemeClr val="tx1"/>
              </a:solidFill>
            </a:endParaRPr>
          </a:p>
        </p:txBody>
      </p:sp>
      <p:sp>
        <p:nvSpPr>
          <p:cNvPr id="9" name="Rectangle 8">
            <a:extLst>
              <a:ext uri="{FF2B5EF4-FFF2-40B4-BE49-F238E27FC236}">
                <a16:creationId xmlns:a16="http://schemas.microsoft.com/office/drawing/2014/main" id="{7ADCC4F9-5B30-09D8-9E1B-7C4D9C15C402}"/>
              </a:ext>
            </a:extLst>
          </p:cNvPr>
          <p:cNvSpPr/>
          <p:nvPr/>
        </p:nvSpPr>
        <p:spPr>
          <a:xfrm>
            <a:off x="1074529" y="428261"/>
            <a:ext cx="10923771" cy="144725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u="sng" baseline="0">
                <a:solidFill>
                  <a:srgbClr val="C59B00"/>
                </a:solidFill>
                <a:latin typeface="Elephant Pro"/>
              </a:rPr>
              <a:t>Where to get help!</a:t>
            </a:r>
            <a:endParaRPr lang="en-US"/>
          </a:p>
        </p:txBody>
      </p:sp>
    </p:spTree>
    <p:extLst>
      <p:ext uri="{BB962C8B-B14F-4D97-AF65-F5344CB8AC3E}">
        <p14:creationId xmlns:p14="http://schemas.microsoft.com/office/powerpoint/2010/main" val="145393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3E54B834-3363-416A-85BA-C5D58993C9A8}"/>
              </a:ext>
            </a:extLst>
          </p:cNvPr>
          <p:cNvSpPr/>
          <p:nvPr/>
        </p:nvSpPr>
        <p:spPr>
          <a:xfrm>
            <a:off x="132874" y="5869938"/>
            <a:ext cx="7029926" cy="3597274"/>
          </a:xfrm>
          <a:custGeom>
            <a:avLst/>
            <a:gdLst>
              <a:gd name="connsiteX0" fmla="*/ 0 w 7581092"/>
              <a:gd name="connsiteY0" fmla="*/ 0 h 1569660"/>
              <a:gd name="connsiteX1" fmla="*/ 658972 w 7581092"/>
              <a:gd name="connsiteY1" fmla="*/ 0 h 1569660"/>
              <a:gd name="connsiteX2" fmla="*/ 1166322 w 7581092"/>
              <a:gd name="connsiteY2" fmla="*/ 0 h 1569660"/>
              <a:gd name="connsiteX3" fmla="*/ 1597861 w 7581092"/>
              <a:gd name="connsiteY3" fmla="*/ 0 h 1569660"/>
              <a:gd name="connsiteX4" fmla="*/ 2181022 w 7581092"/>
              <a:gd name="connsiteY4" fmla="*/ 0 h 1569660"/>
              <a:gd name="connsiteX5" fmla="*/ 2764183 w 7581092"/>
              <a:gd name="connsiteY5" fmla="*/ 0 h 1569660"/>
              <a:gd name="connsiteX6" fmla="*/ 3119911 w 7581092"/>
              <a:gd name="connsiteY6" fmla="*/ 0 h 1569660"/>
              <a:gd name="connsiteX7" fmla="*/ 3854694 w 7581092"/>
              <a:gd name="connsiteY7" fmla="*/ 0 h 1569660"/>
              <a:gd name="connsiteX8" fmla="*/ 4589476 w 7581092"/>
              <a:gd name="connsiteY8" fmla="*/ 0 h 1569660"/>
              <a:gd name="connsiteX9" fmla="*/ 5172637 w 7581092"/>
              <a:gd name="connsiteY9" fmla="*/ 0 h 1569660"/>
              <a:gd name="connsiteX10" fmla="*/ 5528366 w 7581092"/>
              <a:gd name="connsiteY10" fmla="*/ 0 h 1569660"/>
              <a:gd name="connsiteX11" fmla="*/ 6187337 w 7581092"/>
              <a:gd name="connsiteY11" fmla="*/ 0 h 1569660"/>
              <a:gd name="connsiteX12" fmla="*/ 6846309 w 7581092"/>
              <a:gd name="connsiteY12" fmla="*/ 0 h 1569660"/>
              <a:gd name="connsiteX13" fmla="*/ 7581092 w 7581092"/>
              <a:gd name="connsiteY13" fmla="*/ 0 h 1569660"/>
              <a:gd name="connsiteX14" fmla="*/ 7581092 w 7581092"/>
              <a:gd name="connsiteY14" fmla="*/ 476130 h 1569660"/>
              <a:gd name="connsiteX15" fmla="*/ 7581092 w 7581092"/>
              <a:gd name="connsiteY15" fmla="*/ 1030743 h 1569660"/>
              <a:gd name="connsiteX16" fmla="*/ 7581092 w 7581092"/>
              <a:gd name="connsiteY16" fmla="*/ 1569660 h 1569660"/>
              <a:gd name="connsiteX17" fmla="*/ 7073742 w 7581092"/>
              <a:gd name="connsiteY17" fmla="*/ 1569660 h 1569660"/>
              <a:gd name="connsiteX18" fmla="*/ 6566392 w 7581092"/>
              <a:gd name="connsiteY18" fmla="*/ 1569660 h 1569660"/>
              <a:gd name="connsiteX19" fmla="*/ 6059042 w 7581092"/>
              <a:gd name="connsiteY19" fmla="*/ 1569660 h 1569660"/>
              <a:gd name="connsiteX20" fmla="*/ 5627503 w 7581092"/>
              <a:gd name="connsiteY20" fmla="*/ 1569660 h 1569660"/>
              <a:gd name="connsiteX21" fmla="*/ 5271775 w 7581092"/>
              <a:gd name="connsiteY21" fmla="*/ 1569660 h 1569660"/>
              <a:gd name="connsiteX22" fmla="*/ 4688614 w 7581092"/>
              <a:gd name="connsiteY22" fmla="*/ 1569660 h 1569660"/>
              <a:gd name="connsiteX23" fmla="*/ 4332886 w 7581092"/>
              <a:gd name="connsiteY23" fmla="*/ 1569660 h 1569660"/>
              <a:gd name="connsiteX24" fmla="*/ 3901347 w 7581092"/>
              <a:gd name="connsiteY24" fmla="*/ 1569660 h 1569660"/>
              <a:gd name="connsiteX25" fmla="*/ 3166564 w 7581092"/>
              <a:gd name="connsiteY25" fmla="*/ 1569660 h 1569660"/>
              <a:gd name="connsiteX26" fmla="*/ 2659214 w 7581092"/>
              <a:gd name="connsiteY26" fmla="*/ 1569660 h 1569660"/>
              <a:gd name="connsiteX27" fmla="*/ 2000242 w 7581092"/>
              <a:gd name="connsiteY27" fmla="*/ 1569660 h 1569660"/>
              <a:gd name="connsiteX28" fmla="*/ 1265459 w 7581092"/>
              <a:gd name="connsiteY28" fmla="*/ 1569660 h 1569660"/>
              <a:gd name="connsiteX29" fmla="*/ 530676 w 7581092"/>
              <a:gd name="connsiteY29" fmla="*/ 1569660 h 1569660"/>
              <a:gd name="connsiteX30" fmla="*/ 0 w 7581092"/>
              <a:gd name="connsiteY30" fmla="*/ 1569660 h 1569660"/>
              <a:gd name="connsiteX31" fmla="*/ 0 w 7581092"/>
              <a:gd name="connsiteY31" fmla="*/ 1077833 h 1569660"/>
              <a:gd name="connsiteX32" fmla="*/ 0 w 7581092"/>
              <a:gd name="connsiteY32" fmla="*/ 523220 h 1569660"/>
              <a:gd name="connsiteX33" fmla="*/ 0 w 7581092"/>
              <a:gd name="connsiteY33"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81092" h="1569660" fill="none" extrusionOk="0">
                <a:moveTo>
                  <a:pt x="0" y="0"/>
                </a:moveTo>
                <a:cubicBezTo>
                  <a:pt x="142357" y="-53427"/>
                  <a:pt x="497799" y="66865"/>
                  <a:pt x="658972" y="0"/>
                </a:cubicBezTo>
                <a:cubicBezTo>
                  <a:pt x="820145" y="-66865"/>
                  <a:pt x="1025081" y="48312"/>
                  <a:pt x="1166322" y="0"/>
                </a:cubicBezTo>
                <a:cubicBezTo>
                  <a:pt x="1307563" y="-48312"/>
                  <a:pt x="1393921" y="26937"/>
                  <a:pt x="1597861" y="0"/>
                </a:cubicBezTo>
                <a:cubicBezTo>
                  <a:pt x="1801801" y="-26937"/>
                  <a:pt x="1988967" y="30189"/>
                  <a:pt x="2181022" y="0"/>
                </a:cubicBezTo>
                <a:cubicBezTo>
                  <a:pt x="2373077" y="-30189"/>
                  <a:pt x="2615725" y="41984"/>
                  <a:pt x="2764183" y="0"/>
                </a:cubicBezTo>
                <a:cubicBezTo>
                  <a:pt x="2912641" y="-41984"/>
                  <a:pt x="3046203" y="29430"/>
                  <a:pt x="3119911" y="0"/>
                </a:cubicBezTo>
                <a:cubicBezTo>
                  <a:pt x="3193619" y="-29430"/>
                  <a:pt x="3534270" y="67797"/>
                  <a:pt x="3854694" y="0"/>
                </a:cubicBezTo>
                <a:cubicBezTo>
                  <a:pt x="4175118" y="-67797"/>
                  <a:pt x="4241731" y="86977"/>
                  <a:pt x="4589476" y="0"/>
                </a:cubicBezTo>
                <a:cubicBezTo>
                  <a:pt x="4937221" y="-86977"/>
                  <a:pt x="5034828" y="47920"/>
                  <a:pt x="5172637" y="0"/>
                </a:cubicBezTo>
                <a:cubicBezTo>
                  <a:pt x="5310446" y="-47920"/>
                  <a:pt x="5376953" y="8993"/>
                  <a:pt x="5528366" y="0"/>
                </a:cubicBezTo>
                <a:cubicBezTo>
                  <a:pt x="5679779" y="-8993"/>
                  <a:pt x="5973027" y="72654"/>
                  <a:pt x="6187337" y="0"/>
                </a:cubicBezTo>
                <a:cubicBezTo>
                  <a:pt x="6401647" y="-72654"/>
                  <a:pt x="6627416" y="73189"/>
                  <a:pt x="6846309" y="0"/>
                </a:cubicBezTo>
                <a:cubicBezTo>
                  <a:pt x="7065202" y="-73189"/>
                  <a:pt x="7310091" y="86911"/>
                  <a:pt x="7581092" y="0"/>
                </a:cubicBezTo>
                <a:cubicBezTo>
                  <a:pt x="7635795" y="227578"/>
                  <a:pt x="7580212" y="266880"/>
                  <a:pt x="7581092" y="476130"/>
                </a:cubicBezTo>
                <a:cubicBezTo>
                  <a:pt x="7581972" y="685380"/>
                  <a:pt x="7573383" y="862992"/>
                  <a:pt x="7581092" y="1030743"/>
                </a:cubicBezTo>
                <a:cubicBezTo>
                  <a:pt x="7588801" y="1198494"/>
                  <a:pt x="7548881" y="1328552"/>
                  <a:pt x="7581092" y="1569660"/>
                </a:cubicBezTo>
                <a:cubicBezTo>
                  <a:pt x="7362339" y="1572923"/>
                  <a:pt x="7245803" y="1529953"/>
                  <a:pt x="7073742" y="1569660"/>
                </a:cubicBezTo>
                <a:cubicBezTo>
                  <a:pt x="6901681" y="1609367"/>
                  <a:pt x="6785145" y="1532456"/>
                  <a:pt x="6566392" y="1569660"/>
                </a:cubicBezTo>
                <a:cubicBezTo>
                  <a:pt x="6347639" y="1606864"/>
                  <a:pt x="6192021" y="1533903"/>
                  <a:pt x="6059042" y="1569660"/>
                </a:cubicBezTo>
                <a:cubicBezTo>
                  <a:pt x="5926063" y="1605417"/>
                  <a:pt x="5771570" y="1546466"/>
                  <a:pt x="5627503" y="1569660"/>
                </a:cubicBezTo>
                <a:cubicBezTo>
                  <a:pt x="5483436" y="1592854"/>
                  <a:pt x="5359471" y="1560448"/>
                  <a:pt x="5271775" y="1569660"/>
                </a:cubicBezTo>
                <a:cubicBezTo>
                  <a:pt x="5184079" y="1578872"/>
                  <a:pt x="4855506" y="1558177"/>
                  <a:pt x="4688614" y="1569660"/>
                </a:cubicBezTo>
                <a:cubicBezTo>
                  <a:pt x="4521722" y="1581143"/>
                  <a:pt x="4431639" y="1559993"/>
                  <a:pt x="4332886" y="1569660"/>
                </a:cubicBezTo>
                <a:cubicBezTo>
                  <a:pt x="4234133" y="1579327"/>
                  <a:pt x="4038563" y="1544252"/>
                  <a:pt x="3901347" y="1569660"/>
                </a:cubicBezTo>
                <a:cubicBezTo>
                  <a:pt x="3764131" y="1595068"/>
                  <a:pt x="3331304" y="1545566"/>
                  <a:pt x="3166564" y="1569660"/>
                </a:cubicBezTo>
                <a:cubicBezTo>
                  <a:pt x="3001824" y="1593754"/>
                  <a:pt x="2838074" y="1528797"/>
                  <a:pt x="2659214" y="1569660"/>
                </a:cubicBezTo>
                <a:cubicBezTo>
                  <a:pt x="2480354" y="1610523"/>
                  <a:pt x="2294550" y="1553489"/>
                  <a:pt x="2000242" y="1569660"/>
                </a:cubicBezTo>
                <a:cubicBezTo>
                  <a:pt x="1705934" y="1585831"/>
                  <a:pt x="1505456" y="1567318"/>
                  <a:pt x="1265459" y="1569660"/>
                </a:cubicBezTo>
                <a:cubicBezTo>
                  <a:pt x="1025462" y="1572002"/>
                  <a:pt x="821126" y="1520968"/>
                  <a:pt x="530676" y="1569660"/>
                </a:cubicBezTo>
                <a:cubicBezTo>
                  <a:pt x="240226" y="1618352"/>
                  <a:pt x="187485" y="1550663"/>
                  <a:pt x="0" y="1569660"/>
                </a:cubicBezTo>
                <a:cubicBezTo>
                  <a:pt x="-23983" y="1328166"/>
                  <a:pt x="33158" y="1251271"/>
                  <a:pt x="0" y="1077833"/>
                </a:cubicBezTo>
                <a:cubicBezTo>
                  <a:pt x="-33158" y="904395"/>
                  <a:pt x="24068" y="786011"/>
                  <a:pt x="0" y="523220"/>
                </a:cubicBezTo>
                <a:cubicBezTo>
                  <a:pt x="-24068" y="260429"/>
                  <a:pt x="61740" y="248744"/>
                  <a:pt x="0" y="0"/>
                </a:cubicBezTo>
                <a:close/>
              </a:path>
              <a:path w="7581092" h="1569660" stroke="0" extrusionOk="0">
                <a:moveTo>
                  <a:pt x="0" y="0"/>
                </a:moveTo>
                <a:cubicBezTo>
                  <a:pt x="137098" y="-16633"/>
                  <a:pt x="223191" y="37517"/>
                  <a:pt x="355728" y="0"/>
                </a:cubicBezTo>
                <a:cubicBezTo>
                  <a:pt x="488265" y="-37517"/>
                  <a:pt x="654348" y="47596"/>
                  <a:pt x="938889" y="0"/>
                </a:cubicBezTo>
                <a:cubicBezTo>
                  <a:pt x="1223430" y="-47596"/>
                  <a:pt x="1447104" y="15435"/>
                  <a:pt x="1673672" y="0"/>
                </a:cubicBezTo>
                <a:cubicBezTo>
                  <a:pt x="1900240" y="-15435"/>
                  <a:pt x="2258682" y="83077"/>
                  <a:pt x="2408455" y="0"/>
                </a:cubicBezTo>
                <a:cubicBezTo>
                  <a:pt x="2558228" y="-83077"/>
                  <a:pt x="2934705" y="32419"/>
                  <a:pt x="3143237" y="0"/>
                </a:cubicBezTo>
                <a:cubicBezTo>
                  <a:pt x="3351769" y="-32419"/>
                  <a:pt x="3581423" y="57289"/>
                  <a:pt x="3802209" y="0"/>
                </a:cubicBezTo>
                <a:cubicBezTo>
                  <a:pt x="4022995" y="-57289"/>
                  <a:pt x="4133701" y="3953"/>
                  <a:pt x="4233748" y="0"/>
                </a:cubicBezTo>
                <a:cubicBezTo>
                  <a:pt x="4333795" y="-3953"/>
                  <a:pt x="4526365" y="1933"/>
                  <a:pt x="4741098" y="0"/>
                </a:cubicBezTo>
                <a:cubicBezTo>
                  <a:pt x="4955831" y="-1933"/>
                  <a:pt x="5101606" y="56520"/>
                  <a:pt x="5400070" y="0"/>
                </a:cubicBezTo>
                <a:cubicBezTo>
                  <a:pt x="5698534" y="-56520"/>
                  <a:pt x="5592733" y="36348"/>
                  <a:pt x="5755798" y="0"/>
                </a:cubicBezTo>
                <a:cubicBezTo>
                  <a:pt x="5918863" y="-36348"/>
                  <a:pt x="6059071" y="23995"/>
                  <a:pt x="6263148" y="0"/>
                </a:cubicBezTo>
                <a:cubicBezTo>
                  <a:pt x="6467225" y="-23995"/>
                  <a:pt x="6564964" y="52325"/>
                  <a:pt x="6846309" y="0"/>
                </a:cubicBezTo>
                <a:cubicBezTo>
                  <a:pt x="7127654" y="-52325"/>
                  <a:pt x="7406820" y="15277"/>
                  <a:pt x="7581092" y="0"/>
                </a:cubicBezTo>
                <a:cubicBezTo>
                  <a:pt x="7596465" y="113055"/>
                  <a:pt x="7559884" y="376554"/>
                  <a:pt x="7581092" y="523220"/>
                </a:cubicBezTo>
                <a:cubicBezTo>
                  <a:pt x="7602300" y="669886"/>
                  <a:pt x="7560824" y="918950"/>
                  <a:pt x="7581092" y="1077833"/>
                </a:cubicBezTo>
                <a:cubicBezTo>
                  <a:pt x="7601360" y="1236716"/>
                  <a:pt x="7548781" y="1461098"/>
                  <a:pt x="7581092" y="1569660"/>
                </a:cubicBezTo>
                <a:cubicBezTo>
                  <a:pt x="7378136" y="1621657"/>
                  <a:pt x="7232895" y="1531028"/>
                  <a:pt x="6922120" y="1569660"/>
                </a:cubicBezTo>
                <a:cubicBezTo>
                  <a:pt x="6611345" y="1608292"/>
                  <a:pt x="6544204" y="1539844"/>
                  <a:pt x="6187337" y="1569660"/>
                </a:cubicBezTo>
                <a:cubicBezTo>
                  <a:pt x="5830470" y="1599476"/>
                  <a:pt x="5956849" y="1542593"/>
                  <a:pt x="5831609" y="1569660"/>
                </a:cubicBezTo>
                <a:cubicBezTo>
                  <a:pt x="5706369" y="1596727"/>
                  <a:pt x="5597507" y="1560124"/>
                  <a:pt x="5400070" y="1569660"/>
                </a:cubicBezTo>
                <a:cubicBezTo>
                  <a:pt x="5202633" y="1579196"/>
                  <a:pt x="4972016" y="1526417"/>
                  <a:pt x="4741098" y="1569660"/>
                </a:cubicBezTo>
                <a:cubicBezTo>
                  <a:pt x="4510180" y="1612903"/>
                  <a:pt x="4426053" y="1544034"/>
                  <a:pt x="4309559" y="1569660"/>
                </a:cubicBezTo>
                <a:cubicBezTo>
                  <a:pt x="4193065" y="1595286"/>
                  <a:pt x="3972701" y="1561755"/>
                  <a:pt x="3878020" y="1569660"/>
                </a:cubicBezTo>
                <a:cubicBezTo>
                  <a:pt x="3783339" y="1577565"/>
                  <a:pt x="3420308" y="1548196"/>
                  <a:pt x="3143237" y="1569660"/>
                </a:cubicBezTo>
                <a:cubicBezTo>
                  <a:pt x="2866166" y="1591124"/>
                  <a:pt x="2921435" y="1537298"/>
                  <a:pt x="2711698" y="1569660"/>
                </a:cubicBezTo>
                <a:cubicBezTo>
                  <a:pt x="2501961" y="1602022"/>
                  <a:pt x="2228042" y="1492432"/>
                  <a:pt x="1976916" y="1569660"/>
                </a:cubicBezTo>
                <a:cubicBezTo>
                  <a:pt x="1725790" y="1646888"/>
                  <a:pt x="1489070" y="1500803"/>
                  <a:pt x="1242133" y="1569660"/>
                </a:cubicBezTo>
                <a:cubicBezTo>
                  <a:pt x="995196" y="1638517"/>
                  <a:pt x="885904" y="1515104"/>
                  <a:pt x="734783" y="1569660"/>
                </a:cubicBezTo>
                <a:cubicBezTo>
                  <a:pt x="583662" y="1624216"/>
                  <a:pt x="149829" y="1523467"/>
                  <a:pt x="0" y="1569660"/>
                </a:cubicBezTo>
                <a:cubicBezTo>
                  <a:pt x="-43025" y="1374581"/>
                  <a:pt x="46829" y="1230753"/>
                  <a:pt x="0" y="1015047"/>
                </a:cubicBezTo>
                <a:cubicBezTo>
                  <a:pt x="-46829" y="799341"/>
                  <a:pt x="41508" y="657245"/>
                  <a:pt x="0" y="460434"/>
                </a:cubicBezTo>
                <a:cubicBezTo>
                  <a:pt x="-41508" y="263623"/>
                  <a:pt x="16194" y="183609"/>
                  <a:pt x="0" y="0"/>
                </a:cubicBezTo>
                <a:close/>
              </a:path>
            </a:pathLst>
          </a:custGeom>
        </p:spPr>
        <p:txBody>
          <a:bodyPr vert="horz" lIns="91440" tIns="45720" rIns="91440" bIns="45720" rtlCol="0" anchor="ctr">
            <a:normAutofit/>
          </a:bodyPr>
          <a:lstStyle/>
          <a:p>
            <a:pPr defTabSz="914400">
              <a:lnSpc>
                <a:spcPct val="90000"/>
              </a:lnSpc>
              <a:spcBef>
                <a:spcPct val="0"/>
              </a:spcBef>
              <a:spcAft>
                <a:spcPts val="600"/>
              </a:spcAft>
            </a:pPr>
            <a:r>
              <a:rPr lang="en-US" sz="6000" b="1" dirty="0">
                <a:ln w="9525">
                  <a:noFill/>
                  <a:prstDash val="solid"/>
                </a:ln>
                <a:solidFill>
                  <a:srgbClr val="C00000"/>
                </a:solidFill>
                <a:latin typeface="Elephant Pro"/>
                <a:ea typeface="+mj-ea"/>
                <a:cs typeface="+mj-cs"/>
              </a:rPr>
              <a:t>Due by:</a:t>
            </a:r>
          </a:p>
          <a:p>
            <a:pPr defTabSz="914400">
              <a:lnSpc>
                <a:spcPct val="90000"/>
              </a:lnSpc>
              <a:spcBef>
                <a:spcPct val="0"/>
              </a:spcBef>
              <a:spcAft>
                <a:spcPts val="600"/>
              </a:spcAft>
            </a:pPr>
            <a:r>
              <a:rPr lang="en-US" sz="5400" b="1" dirty="0">
                <a:ln w="9525">
                  <a:noFill/>
                  <a:prstDash val="solid"/>
                </a:ln>
                <a:solidFill>
                  <a:srgbClr val="C00000"/>
                </a:solidFill>
                <a:latin typeface="Elephant Pro"/>
                <a:ea typeface="+mj-ea"/>
                <a:cs typeface="+mj-cs"/>
              </a:rPr>
              <a:t>  February </a:t>
            </a:r>
            <a:endParaRPr lang="en-US" sz="5400" dirty="0">
              <a:ea typeface="Calibri"/>
              <a:cs typeface="Calibri"/>
            </a:endParaRPr>
          </a:p>
          <a:p>
            <a:pPr defTabSz="914400">
              <a:lnSpc>
                <a:spcPct val="90000"/>
              </a:lnSpc>
              <a:spcBef>
                <a:spcPct val="0"/>
              </a:spcBef>
              <a:spcAft>
                <a:spcPts val="600"/>
              </a:spcAft>
            </a:pPr>
            <a:r>
              <a:rPr lang="en-US" sz="5400" b="1" dirty="0">
                <a:ln w="9525">
                  <a:noFill/>
                  <a:prstDash val="solid"/>
                </a:ln>
                <a:solidFill>
                  <a:srgbClr val="C00000"/>
                </a:solidFill>
                <a:latin typeface="Elephant Pro"/>
                <a:ea typeface="+mj-ea"/>
                <a:cs typeface="+mj-cs"/>
              </a:rPr>
              <a:t>    14, 2025</a:t>
            </a:r>
            <a:r>
              <a:rPr lang="en-US" sz="4400" b="1" dirty="0">
                <a:ln w="9525">
                  <a:noFill/>
                  <a:prstDash val="solid"/>
                </a:ln>
                <a:solidFill>
                  <a:srgbClr val="C00000"/>
                </a:solidFill>
                <a:latin typeface="Elephant Pro"/>
                <a:ea typeface="+mj-ea"/>
                <a:cs typeface="+mj-cs"/>
              </a:rPr>
              <a:t> </a:t>
            </a:r>
          </a:p>
          <a:p>
            <a:pPr defTabSz="914400">
              <a:lnSpc>
                <a:spcPct val="90000"/>
              </a:lnSpc>
              <a:spcBef>
                <a:spcPct val="0"/>
              </a:spcBef>
              <a:spcAft>
                <a:spcPts val="600"/>
              </a:spcAft>
            </a:pPr>
            <a:r>
              <a:rPr lang="en-US" sz="4400" b="1" dirty="0">
                <a:ln w="9525">
                  <a:noFill/>
                  <a:prstDash val="solid"/>
                </a:ln>
                <a:solidFill>
                  <a:srgbClr val="C00000"/>
                </a:solidFill>
                <a:latin typeface="Elephant Pro"/>
                <a:ea typeface="+mj-ea"/>
                <a:cs typeface="+mj-cs"/>
              </a:rPr>
              <a:t>         </a:t>
            </a:r>
            <a:r>
              <a:rPr lang="en-US" sz="4400" b="1" u="sng" dirty="0">
                <a:ln w="9525">
                  <a:noFill/>
                  <a:prstDash val="solid"/>
                </a:ln>
                <a:solidFill>
                  <a:srgbClr val="C00000"/>
                </a:solidFill>
                <a:latin typeface="Elephant Pro"/>
                <a:ea typeface="+mj-ea"/>
                <a:cs typeface="+mj-cs"/>
              </a:rPr>
              <a:t>MIDNIGHT</a:t>
            </a:r>
            <a:endParaRPr lang="en-US" sz="5400" b="1" u="sng" dirty="0">
              <a:ln w="9525">
                <a:noFill/>
                <a:prstDash val="solid"/>
              </a:ln>
              <a:solidFill>
                <a:srgbClr val="C00000"/>
              </a:solidFill>
              <a:latin typeface="Elephant Pro"/>
              <a:ea typeface="+mj-ea"/>
              <a:cs typeface="+mj-cs"/>
            </a:endParaRPr>
          </a:p>
        </p:txBody>
      </p:sp>
      <p:pic>
        <p:nvPicPr>
          <p:cNvPr id="1026" name="Picture 2" descr="Sparks Journalism (@ShsStreamline) / Twitter">
            <a:extLst>
              <a:ext uri="{FF2B5EF4-FFF2-40B4-BE49-F238E27FC236}">
                <a16:creationId xmlns:a16="http://schemas.microsoft.com/office/drawing/2014/main" id="{331F6E86-0519-43F9-8E5E-31E159FA83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992" b="8215"/>
          <a:stretch/>
        </p:blipFill>
        <p:spPr bwMode="auto">
          <a:xfrm>
            <a:off x="20" y="10"/>
            <a:ext cx="13411180" cy="544222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028" name="Content Placeholder 2">
            <a:extLst>
              <a:ext uri="{FF2B5EF4-FFF2-40B4-BE49-F238E27FC236}">
                <a16:creationId xmlns:a16="http://schemas.microsoft.com/office/drawing/2014/main" id="{E2FE58D2-7BC4-43F4-8A8E-6D11C7BD5C49}"/>
              </a:ext>
            </a:extLst>
          </p:cNvPr>
          <p:cNvGraphicFramePr>
            <a:graphicFrameLocks noGrp="1"/>
          </p:cNvGraphicFramePr>
          <p:nvPr>
            <p:ph sz="half" idx="2"/>
            <p:extLst>
              <p:ext uri="{D42A27DB-BD31-4B8C-83A1-F6EECF244321}">
                <p14:modId xmlns:p14="http://schemas.microsoft.com/office/powerpoint/2010/main" val="843523910"/>
              </p:ext>
            </p:extLst>
          </p:nvPr>
        </p:nvGraphicFramePr>
        <p:xfrm>
          <a:off x="4646380" y="5504180"/>
          <a:ext cx="8233954" cy="359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Rectangle 28">
            <a:extLst>
              <a:ext uri="{FF2B5EF4-FFF2-40B4-BE49-F238E27FC236}">
                <a16:creationId xmlns:a16="http://schemas.microsoft.com/office/drawing/2014/main" id="{7246754E-DAAF-223B-F47F-E95BC6EA6DA5}"/>
              </a:ext>
            </a:extLst>
          </p:cNvPr>
          <p:cNvSpPr/>
          <p:nvPr/>
        </p:nvSpPr>
        <p:spPr>
          <a:xfrm>
            <a:off x="8268125" y="2838570"/>
            <a:ext cx="4615676" cy="26714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rgbClr val="C00000"/>
                </a:solidFill>
                <a:latin typeface="Elephant Pro"/>
              </a:rPr>
              <a:t>Opens </a:t>
            </a:r>
            <a:endParaRPr lang="en-US"/>
          </a:p>
          <a:p>
            <a:pPr algn="ctr"/>
            <a:r>
              <a:rPr lang="en-US" sz="5000" b="1" dirty="0">
                <a:solidFill>
                  <a:srgbClr val="C00000"/>
                </a:solidFill>
                <a:latin typeface="Elephant Pro"/>
              </a:rPr>
              <a:t>Dec 29, 2024</a:t>
            </a:r>
            <a:endParaRPr lang="en-US"/>
          </a:p>
        </p:txBody>
      </p:sp>
    </p:spTree>
    <p:extLst>
      <p:ext uri="{BB962C8B-B14F-4D97-AF65-F5344CB8AC3E}">
        <p14:creationId xmlns:p14="http://schemas.microsoft.com/office/powerpoint/2010/main" val="24395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28" grpId="0">
        <p:bldAsOne/>
      </p:bldGraphic>
      <p:bldP spid="29" grpId="0" animBg="1"/>
    </p:bld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3391C3D1E424E9B6EAD1CF72B4FFB" ma:contentTypeVersion="13" ma:contentTypeDescription="Create a new document." ma:contentTypeScope="" ma:versionID="f964047f2443a1365cb0e550ce4818e7">
  <xsd:schema xmlns:xsd="http://www.w3.org/2001/XMLSchema" xmlns:xs="http://www.w3.org/2001/XMLSchema" xmlns:p="http://schemas.microsoft.com/office/2006/metadata/properties" xmlns:ns2="cc5ca9c8-15fc-4cc6-a83c-8f89e2e5bbc0" xmlns:ns3="c7b679fe-7fd5-45ad-9aef-2ee8957d6042" targetNamespace="http://schemas.microsoft.com/office/2006/metadata/properties" ma:root="true" ma:fieldsID="023030a7f21229fe637e8be3a7bfce6a" ns2:_="" ns3:_="">
    <xsd:import namespace="cc5ca9c8-15fc-4cc6-a83c-8f89e2e5bbc0"/>
    <xsd:import namespace="c7b679fe-7fd5-45ad-9aef-2ee8957d6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ca9c8-15fc-4cc6-a83c-8f89e2e5b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679fe-7fd5-45ad-9aef-2ee8957d60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9A17D-7A45-4BA2-B788-730F428D05BB}">
  <ds:schemaRefs>
    <ds:schemaRef ds:uri="c7b679fe-7fd5-45ad-9aef-2ee8957d6042"/>
    <ds:schemaRef ds:uri="cc5ca9c8-15fc-4cc6-a83c-8f89e2e5bb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25EDD1-0133-489E-B246-8B17A3912447}">
  <ds:schemaRefs>
    <ds:schemaRef ds:uri="c7b679fe-7fd5-45ad-9aef-2ee8957d6042"/>
    <ds:schemaRef ds:uri="cc5ca9c8-15fc-4cc6-a83c-8f89e2e5bb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11E8F2-62EC-4A82-A1EA-51A010693A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Academic Resume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Saturday School (11/6)  8:00 am- 12:00 pm   Come when you can, leave when you’d like</dc:title>
  <dc:creator>Ubando, Mary Jane</dc:creator>
  <cp:revision>138</cp:revision>
  <dcterms:created xsi:type="dcterms:W3CDTF">2021-11-05T01:05:25Z</dcterms:created>
  <dcterms:modified xsi:type="dcterms:W3CDTF">2024-12-03T21:12:53Z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0x010100D063391C3D1E424E9B6EAD1CF72B4FFB</vt:lpwstr>
  </property>
</Properties>
</file>